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Asap" panose="020B0604020202020204" charset="0"/>
      <p:regular r:id="rId19"/>
      <p:bold r:id="rId20"/>
      <p:italic r:id="rId21"/>
      <p:boldItalic r:id="rId22"/>
    </p:embeddedFont>
    <p:embeddedFont>
      <p:font typeface="Hammersmith One" panose="02010703030501060504" pitchFamily="2" charset="0"/>
      <p:regular r:id="rId23"/>
    </p:embeddedFont>
    <p:embeddedFont>
      <p:font typeface="Merriweather" panose="000005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C22D72-F461-48F6-8239-43C6CD8598C2}">
  <a:tblStyle styleId="{5BC22D72-F461-48F6-8239-43C6CD8598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9897079932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989707993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303be3818b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1303be3818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185c551acd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185c551ac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185c551acd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1185c551ac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eb24b753f4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eb24b753f4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4231f69b35_1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14231f69b35_1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b1fa4ddd8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b1fa4ddd8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e21fa792ad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e21fa792ad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303be3818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303be3818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231f69b35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231f69b35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303be3818b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303be3818b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185c551ac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185c551ac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303be3818b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303be3818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4231f69b35_1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4231f69b35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4231f69b35_1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4231f69b35_1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a:spLocks noGrp="1"/>
          </p:cNvSpPr>
          <p:nvPr>
            <p:ph type="pic" idx="2"/>
          </p:nvPr>
        </p:nvSpPr>
        <p:spPr>
          <a:xfrm>
            <a:off x="0" y="0"/>
            <a:ext cx="6832800" cy="5143500"/>
          </a:xfrm>
          <a:prstGeom prst="rect">
            <a:avLst/>
          </a:prstGeom>
          <a:noFill/>
          <a:ln>
            <a:noFill/>
          </a:ln>
        </p:spPr>
      </p:sp>
      <p:sp>
        <p:nvSpPr>
          <p:cNvPr id="10" name="Google Shape;10;p2"/>
          <p:cNvSpPr txBox="1">
            <a:spLocks noGrp="1"/>
          </p:cNvSpPr>
          <p:nvPr>
            <p:ph type="subTitle" idx="1"/>
          </p:nvPr>
        </p:nvSpPr>
        <p:spPr>
          <a:xfrm rot="-469">
            <a:off x="4033675" y="3661370"/>
            <a:ext cx="4397100" cy="426300"/>
          </a:xfrm>
          <a:prstGeom prst="rect">
            <a:avLst/>
          </a:prstGeom>
          <a:solidFill>
            <a:srgbClr val="03345F">
              <a:alpha val="83130"/>
            </a:srgbClr>
          </a:solidFill>
          <a:ln>
            <a:noFill/>
          </a:ln>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accent2"/>
                </a:solidFill>
                <a:latin typeface="Asap"/>
                <a:ea typeface="Asap"/>
                <a:cs typeface="Asap"/>
                <a:sym typeface="Asap"/>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p:nvPr>
        </p:nvSpPr>
        <p:spPr>
          <a:xfrm>
            <a:off x="4033550" y="1055525"/>
            <a:ext cx="4397100" cy="2406600"/>
          </a:xfrm>
          <a:prstGeom prst="rect">
            <a:avLst/>
          </a:prstGeom>
          <a:solidFill>
            <a:srgbClr val="03345F">
              <a:alpha val="83130"/>
            </a:srgbClr>
          </a:solidFill>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5000" b="1">
                <a:solidFill>
                  <a:schemeClr val="accent2"/>
                </a:solidFill>
                <a:latin typeface="Hammersmith One"/>
                <a:ea typeface="Hammersmith One"/>
                <a:cs typeface="Hammersmith One"/>
                <a:sym typeface="Hammersmith 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cxnSp>
        <p:nvCxnSpPr>
          <p:cNvPr id="12" name="Google Shape;12;p2"/>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grpSp>
        <p:nvGrpSpPr>
          <p:cNvPr id="60" name="Google Shape;60;p11"/>
          <p:cNvGrpSpPr/>
          <p:nvPr/>
        </p:nvGrpSpPr>
        <p:grpSpPr>
          <a:xfrm>
            <a:off x="352225" y="0"/>
            <a:ext cx="8443800" cy="5143500"/>
            <a:chOff x="352225" y="0"/>
            <a:chExt cx="8443800" cy="5143500"/>
          </a:xfrm>
        </p:grpSpPr>
        <p:cxnSp>
          <p:nvCxnSpPr>
            <p:cNvPr id="61" name="Google Shape;61;p11"/>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62" name="Google Shape;62;p11"/>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
        <p:nvSpPr>
          <p:cNvPr id="63" name="Google Shape;63;p11"/>
          <p:cNvSpPr>
            <a:spLocks noGrp="1"/>
          </p:cNvSpPr>
          <p:nvPr>
            <p:ph type="pic" idx="2"/>
          </p:nvPr>
        </p:nvSpPr>
        <p:spPr>
          <a:xfrm>
            <a:off x="0" y="2850"/>
            <a:ext cx="9144000" cy="3001500"/>
          </a:xfrm>
          <a:prstGeom prst="rect">
            <a:avLst/>
          </a:prstGeom>
          <a:noFill/>
          <a:ln>
            <a:noFill/>
          </a:ln>
        </p:spPr>
      </p:sp>
      <p:sp>
        <p:nvSpPr>
          <p:cNvPr id="64" name="Google Shape;64;p11"/>
          <p:cNvSpPr txBox="1">
            <a:spLocks noGrp="1"/>
          </p:cNvSpPr>
          <p:nvPr>
            <p:ph type="subTitle" idx="1"/>
          </p:nvPr>
        </p:nvSpPr>
        <p:spPr>
          <a:xfrm>
            <a:off x="1476300" y="3643726"/>
            <a:ext cx="6191400" cy="4404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5" name="Google Shape;65;p11"/>
          <p:cNvSpPr txBox="1">
            <a:spLocks noGrp="1"/>
          </p:cNvSpPr>
          <p:nvPr>
            <p:ph type="title" hasCustomPrompt="1"/>
          </p:nvPr>
        </p:nvSpPr>
        <p:spPr>
          <a:xfrm rot="333">
            <a:off x="1476300" y="2210275"/>
            <a:ext cx="6191400" cy="1356900"/>
          </a:xfrm>
          <a:prstGeom prst="rect">
            <a:avLst/>
          </a:prstGeom>
          <a:solidFill>
            <a:srgbClr val="03345F">
              <a:alpha val="83130"/>
            </a:srgbClr>
          </a:solidFill>
          <a:ln>
            <a:noFill/>
          </a:ln>
        </p:spPr>
        <p:txBody>
          <a:bodyPr spcFirstLastPara="1" wrap="square" lIns="91425" tIns="91425" rIns="91425" bIns="91425" anchor="b" anchorCtr="0">
            <a:noAutofit/>
          </a:bodyPr>
          <a:lstStyle>
            <a:lvl1pPr lvl="0" algn="ctr">
              <a:spcBef>
                <a:spcPts val="0"/>
              </a:spcBef>
              <a:spcAft>
                <a:spcPts val="0"/>
              </a:spcAft>
              <a:buSzPts val="9600"/>
              <a:buNone/>
              <a:defRPr sz="8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7"/>
        <p:cNvGrpSpPr/>
        <p:nvPr/>
      </p:nvGrpSpPr>
      <p:grpSpPr>
        <a:xfrm>
          <a:off x="0" y="0"/>
          <a:ext cx="0" cy="0"/>
          <a:chOff x="0" y="0"/>
          <a:chExt cx="0" cy="0"/>
        </a:xfrm>
      </p:grpSpPr>
      <p:sp>
        <p:nvSpPr>
          <p:cNvPr id="68" name="Google Shape;68;p13"/>
          <p:cNvSpPr>
            <a:spLocks noGrp="1"/>
          </p:cNvSpPr>
          <p:nvPr>
            <p:ph type="pic" idx="2"/>
          </p:nvPr>
        </p:nvSpPr>
        <p:spPr>
          <a:xfrm>
            <a:off x="6087600" y="0"/>
            <a:ext cx="3056400" cy="5143500"/>
          </a:xfrm>
          <a:prstGeom prst="rect">
            <a:avLst/>
          </a:prstGeom>
          <a:noFill/>
          <a:ln>
            <a:noFill/>
          </a:ln>
        </p:spPr>
      </p:sp>
      <p:sp>
        <p:nvSpPr>
          <p:cNvPr id="69" name="Google Shape;69;p13"/>
          <p:cNvSpPr txBox="1">
            <a:spLocks noGrp="1"/>
          </p:cNvSpPr>
          <p:nvPr>
            <p:ph type="title" hasCustomPrompt="1"/>
          </p:nvPr>
        </p:nvSpPr>
        <p:spPr>
          <a:xfrm rot="1973">
            <a:off x="1365600" y="1312051"/>
            <a:ext cx="1045200" cy="602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70" name="Google Shape;70;p13"/>
          <p:cNvSpPr txBox="1">
            <a:spLocks noGrp="1"/>
          </p:cNvSpPr>
          <p:nvPr>
            <p:ph type="subTitle" idx="1"/>
          </p:nvPr>
        </p:nvSpPr>
        <p:spPr>
          <a:xfrm>
            <a:off x="720000" y="2210053"/>
            <a:ext cx="23364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3"/>
          <p:cNvSpPr txBox="1">
            <a:spLocks noGrp="1"/>
          </p:cNvSpPr>
          <p:nvPr>
            <p:ph type="title" idx="3" hasCustomPrompt="1"/>
          </p:nvPr>
        </p:nvSpPr>
        <p:spPr>
          <a:xfrm rot="1973">
            <a:off x="1365600" y="3102701"/>
            <a:ext cx="1045200" cy="602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72" name="Google Shape;72;p13"/>
          <p:cNvSpPr txBox="1">
            <a:spLocks noGrp="1"/>
          </p:cNvSpPr>
          <p:nvPr>
            <p:ph type="subTitle" idx="4"/>
          </p:nvPr>
        </p:nvSpPr>
        <p:spPr>
          <a:xfrm>
            <a:off x="720000" y="4000803"/>
            <a:ext cx="23364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3"/>
          <p:cNvSpPr txBox="1">
            <a:spLocks noGrp="1"/>
          </p:cNvSpPr>
          <p:nvPr>
            <p:ph type="title" idx="5" hasCustomPrompt="1"/>
          </p:nvPr>
        </p:nvSpPr>
        <p:spPr>
          <a:xfrm rot="1973">
            <a:off x="4049400" y="1312051"/>
            <a:ext cx="1045200" cy="602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74" name="Google Shape;74;p13"/>
          <p:cNvSpPr txBox="1">
            <a:spLocks noGrp="1"/>
          </p:cNvSpPr>
          <p:nvPr>
            <p:ph type="subTitle" idx="6"/>
          </p:nvPr>
        </p:nvSpPr>
        <p:spPr>
          <a:xfrm>
            <a:off x="3403800" y="2210053"/>
            <a:ext cx="23364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13"/>
          <p:cNvSpPr txBox="1">
            <a:spLocks noGrp="1"/>
          </p:cNvSpPr>
          <p:nvPr>
            <p:ph type="title" idx="7" hasCustomPrompt="1"/>
          </p:nvPr>
        </p:nvSpPr>
        <p:spPr>
          <a:xfrm rot="1973">
            <a:off x="4049400" y="3102701"/>
            <a:ext cx="1045200" cy="602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76" name="Google Shape;76;p13"/>
          <p:cNvSpPr txBox="1">
            <a:spLocks noGrp="1"/>
          </p:cNvSpPr>
          <p:nvPr>
            <p:ph type="subTitle" idx="8"/>
          </p:nvPr>
        </p:nvSpPr>
        <p:spPr>
          <a:xfrm>
            <a:off x="3403800" y="4000803"/>
            <a:ext cx="2336400" cy="6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3"/>
          <p:cNvSpPr txBox="1">
            <a:spLocks noGrp="1"/>
          </p:cNvSpPr>
          <p:nvPr>
            <p:ph type="subTitle" idx="9"/>
          </p:nvPr>
        </p:nvSpPr>
        <p:spPr>
          <a:xfrm>
            <a:off x="720000" y="1904850"/>
            <a:ext cx="23364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Hammersmith One"/>
                <a:ea typeface="Hammersmith One"/>
                <a:cs typeface="Hammersmith One"/>
                <a:sym typeface="Hammersmith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8" name="Google Shape;78;p13"/>
          <p:cNvSpPr txBox="1">
            <a:spLocks noGrp="1"/>
          </p:cNvSpPr>
          <p:nvPr>
            <p:ph type="subTitle" idx="13"/>
          </p:nvPr>
        </p:nvSpPr>
        <p:spPr>
          <a:xfrm>
            <a:off x="720000" y="3695700"/>
            <a:ext cx="23364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Hammersmith One"/>
                <a:ea typeface="Hammersmith One"/>
                <a:cs typeface="Hammersmith One"/>
                <a:sym typeface="Hammersmith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9" name="Google Shape;79;p13"/>
          <p:cNvSpPr txBox="1">
            <a:spLocks noGrp="1"/>
          </p:cNvSpPr>
          <p:nvPr>
            <p:ph type="subTitle" idx="14"/>
          </p:nvPr>
        </p:nvSpPr>
        <p:spPr>
          <a:xfrm>
            <a:off x="3403800" y="1904850"/>
            <a:ext cx="23364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Hammersmith One"/>
                <a:ea typeface="Hammersmith One"/>
                <a:cs typeface="Hammersmith One"/>
                <a:sym typeface="Hammersmith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0" name="Google Shape;80;p13"/>
          <p:cNvSpPr txBox="1">
            <a:spLocks noGrp="1"/>
          </p:cNvSpPr>
          <p:nvPr>
            <p:ph type="subTitle" idx="15"/>
          </p:nvPr>
        </p:nvSpPr>
        <p:spPr>
          <a:xfrm>
            <a:off x="3403800" y="3695700"/>
            <a:ext cx="23364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Hammersmith One"/>
                <a:ea typeface="Hammersmith One"/>
                <a:cs typeface="Hammersmith One"/>
                <a:sym typeface="Hammersmith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1" name="Google Shape;81;p13"/>
          <p:cNvSpPr txBox="1">
            <a:spLocks noGrp="1"/>
          </p:cNvSpPr>
          <p:nvPr>
            <p:ph type="title" idx="16"/>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82" name="Google Shape;82;p13"/>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3"/>
        <p:cNvGrpSpPr/>
        <p:nvPr/>
      </p:nvGrpSpPr>
      <p:grpSpPr>
        <a:xfrm>
          <a:off x="0" y="0"/>
          <a:ext cx="0" cy="0"/>
          <a:chOff x="0" y="0"/>
          <a:chExt cx="0" cy="0"/>
        </a:xfrm>
      </p:grpSpPr>
      <p:grpSp>
        <p:nvGrpSpPr>
          <p:cNvPr id="84" name="Google Shape;84;p14"/>
          <p:cNvGrpSpPr/>
          <p:nvPr/>
        </p:nvGrpSpPr>
        <p:grpSpPr>
          <a:xfrm>
            <a:off x="352225" y="0"/>
            <a:ext cx="8443800" cy="5143500"/>
            <a:chOff x="352225" y="0"/>
            <a:chExt cx="8443800" cy="5143500"/>
          </a:xfrm>
        </p:grpSpPr>
        <p:cxnSp>
          <p:nvCxnSpPr>
            <p:cNvPr id="85" name="Google Shape;85;p14"/>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86" name="Google Shape;86;p14"/>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
        <p:nvSpPr>
          <p:cNvPr id="87" name="Google Shape;87;p14"/>
          <p:cNvSpPr>
            <a:spLocks noGrp="1"/>
          </p:cNvSpPr>
          <p:nvPr>
            <p:ph type="pic" idx="2"/>
          </p:nvPr>
        </p:nvSpPr>
        <p:spPr>
          <a:xfrm>
            <a:off x="0" y="3112550"/>
            <a:ext cx="9144000" cy="2026500"/>
          </a:xfrm>
          <a:prstGeom prst="rect">
            <a:avLst/>
          </a:prstGeom>
          <a:noFill/>
          <a:ln>
            <a:noFill/>
          </a:ln>
        </p:spPr>
      </p:sp>
      <p:sp>
        <p:nvSpPr>
          <p:cNvPr id="88" name="Google Shape;88;p14"/>
          <p:cNvSpPr txBox="1">
            <a:spLocks noGrp="1"/>
          </p:cNvSpPr>
          <p:nvPr>
            <p:ph type="title"/>
          </p:nvPr>
        </p:nvSpPr>
        <p:spPr>
          <a:xfrm rot="-930">
            <a:off x="713225" y="2891112"/>
            <a:ext cx="3327600" cy="482100"/>
          </a:xfrm>
          <a:prstGeom prst="rect">
            <a:avLst/>
          </a:prstGeom>
          <a:solidFill>
            <a:srgbClr val="03345F">
              <a:alpha val="83130"/>
            </a:srgbClr>
          </a:solidFill>
          <a:ln>
            <a:noFill/>
          </a:ln>
        </p:spPr>
        <p:txBody>
          <a:bodyPr spcFirstLastPara="1" wrap="square" lIns="91425" tIns="91425" rIns="91425" bIns="91425" anchor="t" anchorCtr="0">
            <a:noAutofit/>
          </a:bodyPr>
          <a:lstStyle>
            <a:lvl1pPr lvl="0"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9" name="Google Shape;89;p14"/>
          <p:cNvSpPr txBox="1">
            <a:spLocks noGrp="1"/>
          </p:cNvSpPr>
          <p:nvPr>
            <p:ph type="subTitle" idx="1"/>
          </p:nvPr>
        </p:nvSpPr>
        <p:spPr>
          <a:xfrm>
            <a:off x="713325" y="787938"/>
            <a:ext cx="5276400" cy="20265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30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92" name="Google Shape;92;p15"/>
          <p:cNvGrpSpPr/>
          <p:nvPr/>
        </p:nvGrpSpPr>
        <p:grpSpPr>
          <a:xfrm>
            <a:off x="352225" y="0"/>
            <a:ext cx="8443800" cy="5143500"/>
            <a:chOff x="352225" y="0"/>
            <a:chExt cx="8443800" cy="5143500"/>
          </a:xfrm>
        </p:grpSpPr>
        <p:cxnSp>
          <p:nvCxnSpPr>
            <p:cNvPr id="93" name="Google Shape;93;p15"/>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94" name="Google Shape;94;p15"/>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95"/>
        <p:cNvGrpSpPr/>
        <p:nvPr/>
      </p:nvGrpSpPr>
      <p:grpSpPr>
        <a:xfrm>
          <a:off x="0" y="0"/>
          <a:ext cx="0" cy="0"/>
          <a:chOff x="0" y="0"/>
          <a:chExt cx="0" cy="0"/>
        </a:xfrm>
      </p:grpSpPr>
      <p:grpSp>
        <p:nvGrpSpPr>
          <p:cNvPr id="96" name="Google Shape;96;p16"/>
          <p:cNvGrpSpPr/>
          <p:nvPr/>
        </p:nvGrpSpPr>
        <p:grpSpPr>
          <a:xfrm>
            <a:off x="352225" y="0"/>
            <a:ext cx="8443800" cy="5143500"/>
            <a:chOff x="352225" y="0"/>
            <a:chExt cx="8443800" cy="5143500"/>
          </a:xfrm>
        </p:grpSpPr>
        <p:cxnSp>
          <p:nvCxnSpPr>
            <p:cNvPr id="97" name="Google Shape;97;p16"/>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98" name="Google Shape;98;p16"/>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
        <p:nvSpPr>
          <p:cNvPr id="99" name="Google Shape;99;p16"/>
          <p:cNvSpPr>
            <a:spLocks noGrp="1"/>
          </p:cNvSpPr>
          <p:nvPr>
            <p:ph type="pic" idx="2"/>
          </p:nvPr>
        </p:nvSpPr>
        <p:spPr>
          <a:xfrm>
            <a:off x="0" y="2785675"/>
            <a:ext cx="9144000" cy="2358000"/>
          </a:xfrm>
          <a:prstGeom prst="rect">
            <a:avLst/>
          </a:prstGeom>
          <a:noFill/>
          <a:ln>
            <a:noFill/>
          </a:ln>
        </p:spPr>
      </p:sp>
      <p:sp>
        <p:nvSpPr>
          <p:cNvPr id="100" name="Google Shape;100;p16"/>
          <p:cNvSpPr txBox="1">
            <a:spLocks noGrp="1"/>
          </p:cNvSpPr>
          <p:nvPr>
            <p:ph type="title" hasCustomPrompt="1"/>
          </p:nvPr>
        </p:nvSpPr>
        <p:spPr>
          <a:xfrm>
            <a:off x="5477425" y="539488"/>
            <a:ext cx="1546500" cy="1035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dk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01" name="Google Shape;101;p16"/>
          <p:cNvSpPr txBox="1">
            <a:spLocks noGrp="1"/>
          </p:cNvSpPr>
          <p:nvPr>
            <p:ph type="subTitle" idx="1"/>
          </p:nvPr>
        </p:nvSpPr>
        <p:spPr>
          <a:xfrm rot="237">
            <a:off x="4070562" y="3355600"/>
            <a:ext cx="4360200" cy="458100"/>
          </a:xfrm>
          <a:prstGeom prst="rect">
            <a:avLst/>
          </a:prstGeom>
          <a:solidFill>
            <a:srgbClr val="03345F">
              <a:alpha val="83130"/>
            </a:srgbClr>
          </a:solid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 name="Google Shape;102;p16"/>
          <p:cNvSpPr txBox="1">
            <a:spLocks noGrp="1"/>
          </p:cNvSpPr>
          <p:nvPr>
            <p:ph type="title" idx="3"/>
          </p:nvPr>
        </p:nvSpPr>
        <p:spPr>
          <a:xfrm>
            <a:off x="4070338" y="1801538"/>
            <a:ext cx="4360200" cy="1460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3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03"/>
        <p:cNvGrpSpPr/>
        <p:nvPr/>
      </p:nvGrpSpPr>
      <p:grpSpPr>
        <a:xfrm>
          <a:off x="0" y="0"/>
          <a:ext cx="0" cy="0"/>
          <a:chOff x="0" y="0"/>
          <a:chExt cx="0" cy="0"/>
        </a:xfrm>
      </p:grpSpPr>
      <p:grpSp>
        <p:nvGrpSpPr>
          <p:cNvPr id="104" name="Google Shape;104;p17"/>
          <p:cNvGrpSpPr/>
          <p:nvPr/>
        </p:nvGrpSpPr>
        <p:grpSpPr>
          <a:xfrm>
            <a:off x="352225" y="0"/>
            <a:ext cx="8443800" cy="5143500"/>
            <a:chOff x="352225" y="0"/>
            <a:chExt cx="8443800" cy="5143500"/>
          </a:xfrm>
        </p:grpSpPr>
        <p:cxnSp>
          <p:nvCxnSpPr>
            <p:cNvPr id="105" name="Google Shape;105;p17"/>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06" name="Google Shape;106;p17"/>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
        <p:nvSpPr>
          <p:cNvPr id="107" name="Google Shape;107;p17"/>
          <p:cNvSpPr>
            <a:spLocks noGrp="1"/>
          </p:cNvSpPr>
          <p:nvPr>
            <p:ph type="pic" idx="2"/>
          </p:nvPr>
        </p:nvSpPr>
        <p:spPr>
          <a:xfrm>
            <a:off x="0" y="2456850"/>
            <a:ext cx="9144000" cy="843300"/>
          </a:xfrm>
          <a:prstGeom prst="rect">
            <a:avLst/>
          </a:prstGeom>
          <a:noFill/>
          <a:ln>
            <a:noFill/>
          </a:ln>
        </p:spPr>
      </p:sp>
      <p:sp>
        <p:nvSpPr>
          <p:cNvPr id="108" name="Google Shape;108;p17"/>
          <p:cNvSpPr txBox="1">
            <a:spLocks noGrp="1"/>
          </p:cNvSpPr>
          <p:nvPr>
            <p:ph type="title" hasCustomPrompt="1"/>
          </p:nvPr>
        </p:nvSpPr>
        <p:spPr>
          <a:xfrm>
            <a:off x="3681600" y="843450"/>
            <a:ext cx="1780800" cy="1035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dk2"/>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09" name="Google Shape;109;p17"/>
          <p:cNvSpPr txBox="1">
            <a:spLocks noGrp="1"/>
          </p:cNvSpPr>
          <p:nvPr>
            <p:ph type="subTitle" idx="1"/>
          </p:nvPr>
        </p:nvSpPr>
        <p:spPr>
          <a:xfrm rot="237">
            <a:off x="2391900" y="3841788"/>
            <a:ext cx="4360200" cy="4581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10" name="Google Shape;110;p17"/>
          <p:cNvSpPr txBox="1">
            <a:spLocks noGrp="1"/>
          </p:cNvSpPr>
          <p:nvPr>
            <p:ph type="title" idx="3"/>
          </p:nvPr>
        </p:nvSpPr>
        <p:spPr>
          <a:xfrm>
            <a:off x="2391900" y="2144100"/>
            <a:ext cx="4360200" cy="146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3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111"/>
        <p:cNvGrpSpPr/>
        <p:nvPr/>
      </p:nvGrpSpPr>
      <p:grpSpPr>
        <a:xfrm>
          <a:off x="0" y="0"/>
          <a:ext cx="0" cy="0"/>
          <a:chOff x="0" y="0"/>
          <a:chExt cx="0" cy="0"/>
        </a:xfrm>
      </p:grpSpPr>
      <p:grpSp>
        <p:nvGrpSpPr>
          <p:cNvPr id="112" name="Google Shape;112;p18"/>
          <p:cNvGrpSpPr/>
          <p:nvPr/>
        </p:nvGrpSpPr>
        <p:grpSpPr>
          <a:xfrm>
            <a:off x="352225" y="0"/>
            <a:ext cx="8443800" cy="5143500"/>
            <a:chOff x="352225" y="0"/>
            <a:chExt cx="8443800" cy="5143500"/>
          </a:xfrm>
        </p:grpSpPr>
        <p:cxnSp>
          <p:nvCxnSpPr>
            <p:cNvPr id="113" name="Google Shape;113;p18"/>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14" name="Google Shape;114;p18"/>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
        <p:nvSpPr>
          <p:cNvPr id="115" name="Google Shape;115;p18"/>
          <p:cNvSpPr>
            <a:spLocks noGrp="1"/>
          </p:cNvSpPr>
          <p:nvPr>
            <p:ph type="pic" idx="2"/>
          </p:nvPr>
        </p:nvSpPr>
        <p:spPr>
          <a:xfrm>
            <a:off x="0" y="1052425"/>
            <a:ext cx="9144000" cy="2069100"/>
          </a:xfrm>
          <a:prstGeom prst="rect">
            <a:avLst/>
          </a:prstGeom>
          <a:noFill/>
          <a:ln>
            <a:noFill/>
          </a:ln>
        </p:spPr>
      </p:sp>
      <p:sp>
        <p:nvSpPr>
          <p:cNvPr id="116" name="Google Shape;116;p18"/>
          <p:cNvSpPr txBox="1">
            <a:spLocks noGrp="1"/>
          </p:cNvSpPr>
          <p:nvPr>
            <p:ph type="title"/>
          </p:nvPr>
        </p:nvSpPr>
        <p:spPr>
          <a:xfrm>
            <a:off x="713225" y="539500"/>
            <a:ext cx="6392400" cy="1089000"/>
          </a:xfrm>
          <a:prstGeom prst="rect">
            <a:avLst/>
          </a:prstGeom>
          <a:solidFill>
            <a:srgbClr val="03345F">
              <a:alpha val="83130"/>
            </a:srgbClr>
          </a:solidFill>
          <a:ln>
            <a:noFill/>
          </a:ln>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7" name="Google Shape;117;p18"/>
          <p:cNvSpPr txBox="1">
            <a:spLocks noGrp="1"/>
          </p:cNvSpPr>
          <p:nvPr>
            <p:ph type="subTitle" idx="1"/>
          </p:nvPr>
        </p:nvSpPr>
        <p:spPr>
          <a:xfrm>
            <a:off x="713225" y="3430325"/>
            <a:ext cx="4956000" cy="11691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BLANK_1_2">
    <p:spTree>
      <p:nvGrpSpPr>
        <p:cNvPr id="1" name="Shape 118"/>
        <p:cNvGrpSpPr/>
        <p:nvPr/>
      </p:nvGrpSpPr>
      <p:grpSpPr>
        <a:xfrm>
          <a:off x="0" y="0"/>
          <a:ext cx="0" cy="0"/>
          <a:chOff x="0" y="0"/>
          <a:chExt cx="0" cy="0"/>
        </a:xfrm>
      </p:grpSpPr>
      <p:sp>
        <p:nvSpPr>
          <p:cNvPr id="119" name="Google Shape;119;p19"/>
          <p:cNvSpPr txBox="1">
            <a:spLocks noGrp="1"/>
          </p:cNvSpPr>
          <p:nvPr>
            <p:ph type="subTitle" idx="1"/>
          </p:nvPr>
        </p:nvSpPr>
        <p:spPr>
          <a:xfrm>
            <a:off x="720000" y="2518900"/>
            <a:ext cx="3574200" cy="81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0" name="Google Shape;120;p19"/>
          <p:cNvSpPr txBox="1">
            <a:spLocks noGrp="1"/>
          </p:cNvSpPr>
          <p:nvPr>
            <p:ph type="title"/>
          </p:nvPr>
        </p:nvSpPr>
        <p:spPr>
          <a:xfrm>
            <a:off x="720000" y="1808000"/>
            <a:ext cx="3574200" cy="63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1" name="Google Shape;121;p19"/>
          <p:cNvGrpSpPr/>
          <p:nvPr/>
        </p:nvGrpSpPr>
        <p:grpSpPr>
          <a:xfrm>
            <a:off x="352225" y="0"/>
            <a:ext cx="8443800" cy="5143500"/>
            <a:chOff x="352225" y="0"/>
            <a:chExt cx="8443800" cy="5143500"/>
          </a:xfrm>
        </p:grpSpPr>
        <p:cxnSp>
          <p:nvCxnSpPr>
            <p:cNvPr id="122" name="Google Shape;122;p19"/>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3" name="Google Shape;123;p19"/>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BLANK_1_2_2">
    <p:spTree>
      <p:nvGrpSpPr>
        <p:cNvPr id="1" name="Shape 124"/>
        <p:cNvGrpSpPr/>
        <p:nvPr/>
      </p:nvGrpSpPr>
      <p:grpSpPr>
        <a:xfrm>
          <a:off x="0" y="0"/>
          <a:ext cx="0" cy="0"/>
          <a:chOff x="0" y="0"/>
          <a:chExt cx="0" cy="0"/>
        </a:xfrm>
      </p:grpSpPr>
      <p:sp>
        <p:nvSpPr>
          <p:cNvPr id="125" name="Google Shape;125;p20"/>
          <p:cNvSpPr txBox="1">
            <a:spLocks noGrp="1"/>
          </p:cNvSpPr>
          <p:nvPr>
            <p:ph type="subTitle" idx="1"/>
          </p:nvPr>
        </p:nvSpPr>
        <p:spPr>
          <a:xfrm>
            <a:off x="4849850" y="2518800"/>
            <a:ext cx="3574200" cy="81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26" name="Google Shape;126;p20"/>
          <p:cNvSpPr txBox="1">
            <a:spLocks noGrp="1"/>
          </p:cNvSpPr>
          <p:nvPr>
            <p:ph type="title"/>
          </p:nvPr>
        </p:nvSpPr>
        <p:spPr>
          <a:xfrm>
            <a:off x="4849850" y="1808100"/>
            <a:ext cx="3574200" cy="63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grpSp>
        <p:nvGrpSpPr>
          <p:cNvPr id="127" name="Google Shape;127;p20"/>
          <p:cNvGrpSpPr/>
          <p:nvPr/>
        </p:nvGrpSpPr>
        <p:grpSpPr>
          <a:xfrm>
            <a:off x="352225" y="0"/>
            <a:ext cx="8443800" cy="5143500"/>
            <a:chOff x="352225" y="0"/>
            <a:chExt cx="8443800" cy="5143500"/>
          </a:xfrm>
        </p:grpSpPr>
        <p:cxnSp>
          <p:nvCxnSpPr>
            <p:cNvPr id="128" name="Google Shape;128;p20"/>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29" name="Google Shape;129;p20"/>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a:spLocks noGrp="1"/>
          </p:cNvSpPr>
          <p:nvPr>
            <p:ph type="pic" idx="2"/>
          </p:nvPr>
        </p:nvSpPr>
        <p:spPr>
          <a:xfrm>
            <a:off x="3795900" y="0"/>
            <a:ext cx="5348100" cy="5143500"/>
          </a:xfrm>
          <a:prstGeom prst="rect">
            <a:avLst/>
          </a:prstGeom>
          <a:noFill/>
          <a:ln>
            <a:noFill/>
          </a:ln>
        </p:spPr>
      </p:sp>
      <p:sp>
        <p:nvSpPr>
          <p:cNvPr id="15" name="Google Shape;15;p3"/>
          <p:cNvSpPr txBox="1">
            <a:spLocks noGrp="1"/>
          </p:cNvSpPr>
          <p:nvPr>
            <p:ph type="title" hasCustomPrompt="1"/>
          </p:nvPr>
        </p:nvSpPr>
        <p:spPr>
          <a:xfrm>
            <a:off x="713500" y="866075"/>
            <a:ext cx="1840200" cy="1035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rot="237">
            <a:off x="713225" y="3819163"/>
            <a:ext cx="4360200" cy="458100"/>
          </a:xfrm>
          <a:prstGeom prst="rect">
            <a:avLst/>
          </a:prstGeom>
          <a:solidFill>
            <a:srgbClr val="03345F">
              <a:alpha val="83130"/>
            </a:srgbClr>
          </a:solidFill>
          <a:ln>
            <a:noFill/>
          </a:ln>
        </p:spPr>
        <p:txBody>
          <a:bodyPr spcFirstLastPara="1" wrap="square" lIns="91425" tIns="91425" rIns="91425" bIns="91425" anchor="t" anchorCtr="0">
            <a:noAutofit/>
          </a:bodyPr>
          <a:lstStyle>
            <a:lvl1pPr lvl="0" rtl="0">
              <a:spcBef>
                <a:spcPts val="0"/>
              </a:spcBef>
              <a:spcAft>
                <a:spcPts val="0"/>
              </a:spcAft>
              <a:buSzPts val="1400"/>
              <a:buNone/>
              <a:defRPr sz="16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 name="Google Shape;17;p3"/>
          <p:cNvSpPr txBox="1">
            <a:spLocks noGrp="1"/>
          </p:cNvSpPr>
          <p:nvPr>
            <p:ph type="title" idx="3"/>
          </p:nvPr>
        </p:nvSpPr>
        <p:spPr>
          <a:xfrm>
            <a:off x="713225" y="2112900"/>
            <a:ext cx="4360200" cy="1495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cxnSp>
        <p:nvCxnSpPr>
          <p:cNvPr id="18" name="Google Shape;18;p3"/>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BLANK_1_2_1">
    <p:spTree>
      <p:nvGrpSpPr>
        <p:cNvPr id="1" name="Shape 130"/>
        <p:cNvGrpSpPr/>
        <p:nvPr/>
      </p:nvGrpSpPr>
      <p:grpSpPr>
        <a:xfrm>
          <a:off x="0" y="0"/>
          <a:ext cx="0" cy="0"/>
          <a:chOff x="0" y="0"/>
          <a:chExt cx="0" cy="0"/>
        </a:xfrm>
      </p:grpSpPr>
      <p:sp>
        <p:nvSpPr>
          <p:cNvPr id="131" name="Google Shape;131;p21"/>
          <p:cNvSpPr txBox="1">
            <a:spLocks noGrp="1"/>
          </p:cNvSpPr>
          <p:nvPr>
            <p:ph type="subTitle" idx="1"/>
          </p:nvPr>
        </p:nvSpPr>
        <p:spPr>
          <a:xfrm>
            <a:off x="720000" y="3063450"/>
            <a:ext cx="3545400" cy="809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32" name="Google Shape;132;p21"/>
          <p:cNvSpPr txBox="1">
            <a:spLocks noGrp="1"/>
          </p:cNvSpPr>
          <p:nvPr>
            <p:ph type="title"/>
          </p:nvPr>
        </p:nvSpPr>
        <p:spPr>
          <a:xfrm>
            <a:off x="719988" y="1423050"/>
            <a:ext cx="3545400" cy="1564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33" name="Google Shape;133;p21"/>
          <p:cNvSpPr>
            <a:spLocks noGrp="1"/>
          </p:cNvSpPr>
          <p:nvPr>
            <p:ph type="pic" idx="2"/>
          </p:nvPr>
        </p:nvSpPr>
        <p:spPr>
          <a:xfrm>
            <a:off x="5149500" y="0"/>
            <a:ext cx="3994500" cy="5143500"/>
          </a:xfrm>
          <a:prstGeom prst="rect">
            <a:avLst/>
          </a:prstGeom>
          <a:noFill/>
          <a:ln>
            <a:noFill/>
          </a:ln>
        </p:spPr>
      </p:sp>
      <p:cxnSp>
        <p:nvCxnSpPr>
          <p:cNvPr id="134" name="Google Shape;134;p21"/>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cSld name="TITLE_AND_BODY_1">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7" name="Google Shape;137;p22"/>
          <p:cNvSpPr txBox="1">
            <a:spLocks noGrp="1"/>
          </p:cNvSpPr>
          <p:nvPr>
            <p:ph type="body" idx="1"/>
          </p:nvPr>
        </p:nvSpPr>
        <p:spPr>
          <a:xfrm>
            <a:off x="720000" y="1174500"/>
            <a:ext cx="7704000" cy="3424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grpSp>
        <p:nvGrpSpPr>
          <p:cNvPr id="138" name="Google Shape;138;p22"/>
          <p:cNvGrpSpPr/>
          <p:nvPr/>
        </p:nvGrpSpPr>
        <p:grpSpPr>
          <a:xfrm>
            <a:off x="352225" y="0"/>
            <a:ext cx="8443800" cy="5143500"/>
            <a:chOff x="352225" y="0"/>
            <a:chExt cx="8443800" cy="5143500"/>
          </a:xfrm>
        </p:grpSpPr>
        <p:cxnSp>
          <p:nvCxnSpPr>
            <p:cNvPr id="139" name="Google Shape;139;p22"/>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0" name="Google Shape;140;p22"/>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_AND_BODY_1_1">
    <p:spTree>
      <p:nvGrpSpPr>
        <p:cNvPr id="1" name="Shape 141"/>
        <p:cNvGrpSpPr/>
        <p:nvPr/>
      </p:nvGrpSpPr>
      <p:grpSpPr>
        <a:xfrm>
          <a:off x="0" y="0"/>
          <a:ext cx="0" cy="0"/>
          <a:chOff x="0" y="0"/>
          <a:chExt cx="0" cy="0"/>
        </a:xfrm>
      </p:grpSpPr>
      <p:sp>
        <p:nvSpPr>
          <p:cNvPr id="142" name="Google Shape;142;p23"/>
          <p:cNvSpPr txBox="1">
            <a:spLocks noGrp="1"/>
          </p:cNvSpPr>
          <p:nvPr>
            <p:ph type="body" idx="1"/>
          </p:nvPr>
        </p:nvSpPr>
        <p:spPr>
          <a:xfrm>
            <a:off x="720000" y="1174500"/>
            <a:ext cx="3852000" cy="3429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43" name="Google Shape;143;p23"/>
          <p:cNvSpPr txBox="1">
            <a:spLocks noGrp="1"/>
          </p:cNvSpPr>
          <p:nvPr>
            <p:ph type="body" idx="2"/>
          </p:nvPr>
        </p:nvSpPr>
        <p:spPr>
          <a:xfrm>
            <a:off x="4670700" y="1174500"/>
            <a:ext cx="3753300" cy="3429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44" name="Google Shape;144;p23"/>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45" name="Google Shape;145;p23"/>
          <p:cNvGrpSpPr/>
          <p:nvPr/>
        </p:nvGrpSpPr>
        <p:grpSpPr>
          <a:xfrm>
            <a:off x="352225" y="0"/>
            <a:ext cx="8443800" cy="5143500"/>
            <a:chOff x="352225" y="0"/>
            <a:chExt cx="8443800" cy="5143500"/>
          </a:xfrm>
        </p:grpSpPr>
        <p:cxnSp>
          <p:nvCxnSpPr>
            <p:cNvPr id="146" name="Google Shape;146;p23"/>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47" name="Google Shape;147;p23"/>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_1">
    <p:spTree>
      <p:nvGrpSpPr>
        <p:cNvPr id="1" name="Shape 148"/>
        <p:cNvGrpSpPr/>
        <p:nvPr/>
      </p:nvGrpSpPr>
      <p:grpSpPr>
        <a:xfrm>
          <a:off x="0" y="0"/>
          <a:ext cx="0" cy="0"/>
          <a:chOff x="0" y="0"/>
          <a:chExt cx="0" cy="0"/>
        </a:xfrm>
      </p:grpSpPr>
      <p:sp>
        <p:nvSpPr>
          <p:cNvPr id="149" name="Google Shape;149;p24"/>
          <p:cNvSpPr txBox="1">
            <a:spLocks noGrp="1"/>
          </p:cNvSpPr>
          <p:nvPr>
            <p:ph type="subTitle" idx="1"/>
          </p:nvPr>
        </p:nvSpPr>
        <p:spPr>
          <a:xfrm>
            <a:off x="720049" y="1683075"/>
            <a:ext cx="3571800" cy="163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24"/>
          <p:cNvSpPr txBox="1">
            <a:spLocks noGrp="1"/>
          </p:cNvSpPr>
          <p:nvPr>
            <p:ph type="subTitle" idx="2"/>
          </p:nvPr>
        </p:nvSpPr>
        <p:spPr>
          <a:xfrm>
            <a:off x="4852151" y="1683075"/>
            <a:ext cx="3571800" cy="163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2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52" name="Google Shape;152;p24"/>
          <p:cNvGrpSpPr/>
          <p:nvPr/>
        </p:nvGrpSpPr>
        <p:grpSpPr>
          <a:xfrm>
            <a:off x="352225" y="0"/>
            <a:ext cx="8443800" cy="5143500"/>
            <a:chOff x="352225" y="0"/>
            <a:chExt cx="8443800" cy="5143500"/>
          </a:xfrm>
        </p:grpSpPr>
        <p:cxnSp>
          <p:nvCxnSpPr>
            <p:cNvPr id="153" name="Google Shape;153;p24"/>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54" name="Google Shape;154;p24"/>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
        <p:nvSpPr>
          <p:cNvPr id="155" name="Google Shape;155;p24"/>
          <p:cNvSpPr>
            <a:spLocks noGrp="1"/>
          </p:cNvSpPr>
          <p:nvPr>
            <p:ph type="pic" idx="3"/>
          </p:nvPr>
        </p:nvSpPr>
        <p:spPr>
          <a:xfrm>
            <a:off x="0" y="3830250"/>
            <a:ext cx="9144000" cy="1313400"/>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56"/>
        <p:cNvGrpSpPr/>
        <p:nvPr/>
      </p:nvGrpSpPr>
      <p:grpSpPr>
        <a:xfrm>
          <a:off x="0" y="0"/>
          <a:ext cx="0" cy="0"/>
          <a:chOff x="0" y="0"/>
          <a:chExt cx="0" cy="0"/>
        </a:xfrm>
      </p:grpSpPr>
      <p:sp>
        <p:nvSpPr>
          <p:cNvPr id="157" name="Google Shape;157;p25"/>
          <p:cNvSpPr txBox="1">
            <a:spLocks noGrp="1"/>
          </p:cNvSpPr>
          <p:nvPr>
            <p:ph type="subTitle" idx="1"/>
          </p:nvPr>
        </p:nvSpPr>
        <p:spPr>
          <a:xfrm>
            <a:off x="720000" y="2452575"/>
            <a:ext cx="2403000" cy="78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25"/>
          <p:cNvSpPr txBox="1">
            <a:spLocks noGrp="1"/>
          </p:cNvSpPr>
          <p:nvPr>
            <p:ph type="subTitle" idx="2"/>
          </p:nvPr>
        </p:nvSpPr>
        <p:spPr>
          <a:xfrm>
            <a:off x="3370506" y="2452592"/>
            <a:ext cx="2403000" cy="78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 name="Google Shape;159;p25"/>
          <p:cNvSpPr txBox="1">
            <a:spLocks noGrp="1"/>
          </p:cNvSpPr>
          <p:nvPr>
            <p:ph type="subTitle" idx="3"/>
          </p:nvPr>
        </p:nvSpPr>
        <p:spPr>
          <a:xfrm>
            <a:off x="6021000" y="2452608"/>
            <a:ext cx="2403000" cy="78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 name="Google Shape;160;p25"/>
          <p:cNvSpPr txBox="1">
            <a:spLocks noGrp="1"/>
          </p:cNvSpPr>
          <p:nvPr>
            <p:ph type="subTitle" idx="4"/>
          </p:nvPr>
        </p:nvSpPr>
        <p:spPr>
          <a:xfrm>
            <a:off x="720000" y="2137125"/>
            <a:ext cx="24030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Hammersmith One"/>
                <a:ea typeface="Hammersmith One"/>
                <a:cs typeface="Hammersmith One"/>
                <a:sym typeface="Hammersmith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1" name="Google Shape;161;p25"/>
          <p:cNvSpPr txBox="1">
            <a:spLocks noGrp="1"/>
          </p:cNvSpPr>
          <p:nvPr>
            <p:ph type="subTitle" idx="5"/>
          </p:nvPr>
        </p:nvSpPr>
        <p:spPr>
          <a:xfrm>
            <a:off x="3370500" y="2137125"/>
            <a:ext cx="24030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Hammersmith One"/>
                <a:ea typeface="Hammersmith One"/>
                <a:cs typeface="Hammersmith One"/>
                <a:sym typeface="Hammersmith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2" name="Google Shape;162;p25"/>
          <p:cNvSpPr txBox="1">
            <a:spLocks noGrp="1"/>
          </p:cNvSpPr>
          <p:nvPr>
            <p:ph type="subTitle" idx="6"/>
          </p:nvPr>
        </p:nvSpPr>
        <p:spPr>
          <a:xfrm>
            <a:off x="6021001" y="2137125"/>
            <a:ext cx="24030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b="1">
                <a:latin typeface="Hammersmith One"/>
                <a:ea typeface="Hammersmith One"/>
                <a:cs typeface="Hammersmith One"/>
                <a:sym typeface="Hammersmith 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3" name="Google Shape;163;p2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4" name="Google Shape;164;p25"/>
          <p:cNvGrpSpPr/>
          <p:nvPr/>
        </p:nvGrpSpPr>
        <p:grpSpPr>
          <a:xfrm>
            <a:off x="352225" y="0"/>
            <a:ext cx="8443800" cy="5143500"/>
            <a:chOff x="352225" y="0"/>
            <a:chExt cx="8443800" cy="5143500"/>
          </a:xfrm>
        </p:grpSpPr>
        <p:cxnSp>
          <p:nvCxnSpPr>
            <p:cNvPr id="165" name="Google Shape;165;p25"/>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66" name="Google Shape;166;p25"/>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
        <p:nvSpPr>
          <p:cNvPr id="167" name="Google Shape;167;p25"/>
          <p:cNvSpPr>
            <a:spLocks noGrp="1"/>
          </p:cNvSpPr>
          <p:nvPr>
            <p:ph type="pic" idx="7"/>
          </p:nvPr>
        </p:nvSpPr>
        <p:spPr>
          <a:xfrm>
            <a:off x="0" y="4024123"/>
            <a:ext cx="9144000" cy="11148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68"/>
        <p:cNvGrpSpPr/>
        <p:nvPr/>
      </p:nvGrpSpPr>
      <p:grpSpPr>
        <a:xfrm>
          <a:off x="0" y="0"/>
          <a:ext cx="0" cy="0"/>
          <a:chOff x="0" y="0"/>
          <a:chExt cx="0" cy="0"/>
        </a:xfrm>
      </p:grpSpPr>
      <p:sp>
        <p:nvSpPr>
          <p:cNvPr id="169" name="Google Shape;169;p26"/>
          <p:cNvSpPr txBox="1">
            <a:spLocks noGrp="1"/>
          </p:cNvSpPr>
          <p:nvPr>
            <p:ph type="subTitle" idx="1"/>
          </p:nvPr>
        </p:nvSpPr>
        <p:spPr>
          <a:xfrm>
            <a:off x="880890" y="2139911"/>
            <a:ext cx="3209700" cy="623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0" name="Google Shape;170;p26"/>
          <p:cNvSpPr txBox="1">
            <a:spLocks noGrp="1"/>
          </p:cNvSpPr>
          <p:nvPr>
            <p:ph type="subTitle" idx="2"/>
          </p:nvPr>
        </p:nvSpPr>
        <p:spPr>
          <a:xfrm>
            <a:off x="5053439" y="2139911"/>
            <a:ext cx="3209700" cy="623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1" name="Google Shape;171;p26"/>
          <p:cNvSpPr txBox="1">
            <a:spLocks noGrp="1"/>
          </p:cNvSpPr>
          <p:nvPr>
            <p:ph type="subTitle" idx="3"/>
          </p:nvPr>
        </p:nvSpPr>
        <p:spPr>
          <a:xfrm>
            <a:off x="880890" y="3775228"/>
            <a:ext cx="3209700" cy="623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2" name="Google Shape;172;p26"/>
          <p:cNvSpPr txBox="1">
            <a:spLocks noGrp="1"/>
          </p:cNvSpPr>
          <p:nvPr>
            <p:ph type="subTitle" idx="4"/>
          </p:nvPr>
        </p:nvSpPr>
        <p:spPr>
          <a:xfrm>
            <a:off x="5053439" y="3775228"/>
            <a:ext cx="3209700" cy="623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3" name="Google Shape;173;p26"/>
          <p:cNvSpPr txBox="1">
            <a:spLocks noGrp="1"/>
          </p:cNvSpPr>
          <p:nvPr>
            <p:ph type="subTitle" idx="5"/>
          </p:nvPr>
        </p:nvSpPr>
        <p:spPr>
          <a:xfrm>
            <a:off x="880863" y="1809613"/>
            <a:ext cx="32097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rtl="0">
              <a:spcBef>
                <a:spcPts val="0"/>
              </a:spcBef>
              <a:spcAft>
                <a:spcPts val="0"/>
              </a:spcAft>
              <a:buSzPts val="1400"/>
              <a:buFont typeface="Hammersmith One"/>
              <a:buNone/>
              <a:defRPr>
                <a:latin typeface="Hammersmith One"/>
                <a:ea typeface="Hammersmith One"/>
                <a:cs typeface="Hammersmith One"/>
                <a:sym typeface="Hammersmith One"/>
              </a:defRPr>
            </a:lvl2pPr>
            <a:lvl3pPr lvl="2" rtl="0">
              <a:spcBef>
                <a:spcPts val="0"/>
              </a:spcBef>
              <a:spcAft>
                <a:spcPts val="0"/>
              </a:spcAft>
              <a:buSzPts val="1400"/>
              <a:buFont typeface="Hammersmith One"/>
              <a:buNone/>
              <a:defRPr>
                <a:latin typeface="Hammersmith One"/>
                <a:ea typeface="Hammersmith One"/>
                <a:cs typeface="Hammersmith One"/>
                <a:sym typeface="Hammersmith One"/>
              </a:defRPr>
            </a:lvl3pPr>
            <a:lvl4pPr lvl="3" rtl="0">
              <a:spcBef>
                <a:spcPts val="0"/>
              </a:spcBef>
              <a:spcAft>
                <a:spcPts val="0"/>
              </a:spcAft>
              <a:buSzPts val="1400"/>
              <a:buFont typeface="Hammersmith One"/>
              <a:buNone/>
              <a:defRPr>
                <a:latin typeface="Hammersmith One"/>
                <a:ea typeface="Hammersmith One"/>
                <a:cs typeface="Hammersmith One"/>
                <a:sym typeface="Hammersmith One"/>
              </a:defRPr>
            </a:lvl4pPr>
            <a:lvl5pPr lvl="4" rtl="0">
              <a:spcBef>
                <a:spcPts val="0"/>
              </a:spcBef>
              <a:spcAft>
                <a:spcPts val="0"/>
              </a:spcAft>
              <a:buSzPts val="1400"/>
              <a:buFont typeface="Hammersmith One"/>
              <a:buNone/>
              <a:defRPr>
                <a:latin typeface="Hammersmith One"/>
                <a:ea typeface="Hammersmith One"/>
                <a:cs typeface="Hammersmith One"/>
                <a:sym typeface="Hammersmith One"/>
              </a:defRPr>
            </a:lvl5pPr>
            <a:lvl6pPr lvl="5" rtl="0">
              <a:spcBef>
                <a:spcPts val="0"/>
              </a:spcBef>
              <a:spcAft>
                <a:spcPts val="0"/>
              </a:spcAft>
              <a:buSzPts val="1400"/>
              <a:buFont typeface="Hammersmith One"/>
              <a:buNone/>
              <a:defRPr>
                <a:latin typeface="Hammersmith One"/>
                <a:ea typeface="Hammersmith One"/>
                <a:cs typeface="Hammersmith One"/>
                <a:sym typeface="Hammersmith One"/>
              </a:defRPr>
            </a:lvl6pPr>
            <a:lvl7pPr lvl="6" rtl="0">
              <a:spcBef>
                <a:spcPts val="0"/>
              </a:spcBef>
              <a:spcAft>
                <a:spcPts val="0"/>
              </a:spcAft>
              <a:buSzPts val="1400"/>
              <a:buFont typeface="Hammersmith One"/>
              <a:buNone/>
              <a:defRPr>
                <a:latin typeface="Hammersmith One"/>
                <a:ea typeface="Hammersmith One"/>
                <a:cs typeface="Hammersmith One"/>
                <a:sym typeface="Hammersmith One"/>
              </a:defRPr>
            </a:lvl7pPr>
            <a:lvl8pPr lvl="7" rtl="0">
              <a:spcBef>
                <a:spcPts val="0"/>
              </a:spcBef>
              <a:spcAft>
                <a:spcPts val="0"/>
              </a:spcAft>
              <a:buSzPts val="1400"/>
              <a:buFont typeface="Hammersmith One"/>
              <a:buNone/>
              <a:defRPr>
                <a:latin typeface="Hammersmith One"/>
                <a:ea typeface="Hammersmith One"/>
                <a:cs typeface="Hammersmith One"/>
                <a:sym typeface="Hammersmith One"/>
              </a:defRPr>
            </a:lvl8pPr>
            <a:lvl9pPr lvl="8"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174" name="Google Shape;174;p26"/>
          <p:cNvSpPr txBox="1">
            <a:spLocks noGrp="1"/>
          </p:cNvSpPr>
          <p:nvPr>
            <p:ph type="subTitle" idx="6"/>
          </p:nvPr>
        </p:nvSpPr>
        <p:spPr>
          <a:xfrm>
            <a:off x="880863" y="3444980"/>
            <a:ext cx="32097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rtl="0">
              <a:spcBef>
                <a:spcPts val="0"/>
              </a:spcBef>
              <a:spcAft>
                <a:spcPts val="0"/>
              </a:spcAft>
              <a:buSzPts val="1400"/>
              <a:buFont typeface="Hammersmith One"/>
              <a:buNone/>
              <a:defRPr>
                <a:latin typeface="Hammersmith One"/>
                <a:ea typeface="Hammersmith One"/>
                <a:cs typeface="Hammersmith One"/>
                <a:sym typeface="Hammersmith One"/>
              </a:defRPr>
            </a:lvl2pPr>
            <a:lvl3pPr lvl="2" rtl="0">
              <a:spcBef>
                <a:spcPts val="0"/>
              </a:spcBef>
              <a:spcAft>
                <a:spcPts val="0"/>
              </a:spcAft>
              <a:buSzPts val="1400"/>
              <a:buFont typeface="Hammersmith One"/>
              <a:buNone/>
              <a:defRPr>
                <a:latin typeface="Hammersmith One"/>
                <a:ea typeface="Hammersmith One"/>
                <a:cs typeface="Hammersmith One"/>
                <a:sym typeface="Hammersmith One"/>
              </a:defRPr>
            </a:lvl3pPr>
            <a:lvl4pPr lvl="3" rtl="0">
              <a:spcBef>
                <a:spcPts val="0"/>
              </a:spcBef>
              <a:spcAft>
                <a:spcPts val="0"/>
              </a:spcAft>
              <a:buSzPts val="1400"/>
              <a:buFont typeface="Hammersmith One"/>
              <a:buNone/>
              <a:defRPr>
                <a:latin typeface="Hammersmith One"/>
                <a:ea typeface="Hammersmith One"/>
                <a:cs typeface="Hammersmith One"/>
                <a:sym typeface="Hammersmith One"/>
              </a:defRPr>
            </a:lvl4pPr>
            <a:lvl5pPr lvl="4" rtl="0">
              <a:spcBef>
                <a:spcPts val="0"/>
              </a:spcBef>
              <a:spcAft>
                <a:spcPts val="0"/>
              </a:spcAft>
              <a:buSzPts val="1400"/>
              <a:buFont typeface="Hammersmith One"/>
              <a:buNone/>
              <a:defRPr>
                <a:latin typeface="Hammersmith One"/>
                <a:ea typeface="Hammersmith One"/>
                <a:cs typeface="Hammersmith One"/>
                <a:sym typeface="Hammersmith One"/>
              </a:defRPr>
            </a:lvl5pPr>
            <a:lvl6pPr lvl="5" rtl="0">
              <a:spcBef>
                <a:spcPts val="0"/>
              </a:spcBef>
              <a:spcAft>
                <a:spcPts val="0"/>
              </a:spcAft>
              <a:buSzPts val="1400"/>
              <a:buFont typeface="Hammersmith One"/>
              <a:buNone/>
              <a:defRPr>
                <a:latin typeface="Hammersmith One"/>
                <a:ea typeface="Hammersmith One"/>
                <a:cs typeface="Hammersmith One"/>
                <a:sym typeface="Hammersmith One"/>
              </a:defRPr>
            </a:lvl6pPr>
            <a:lvl7pPr lvl="6" rtl="0">
              <a:spcBef>
                <a:spcPts val="0"/>
              </a:spcBef>
              <a:spcAft>
                <a:spcPts val="0"/>
              </a:spcAft>
              <a:buSzPts val="1400"/>
              <a:buFont typeface="Hammersmith One"/>
              <a:buNone/>
              <a:defRPr>
                <a:latin typeface="Hammersmith One"/>
                <a:ea typeface="Hammersmith One"/>
                <a:cs typeface="Hammersmith One"/>
                <a:sym typeface="Hammersmith One"/>
              </a:defRPr>
            </a:lvl7pPr>
            <a:lvl8pPr lvl="7" rtl="0">
              <a:spcBef>
                <a:spcPts val="0"/>
              </a:spcBef>
              <a:spcAft>
                <a:spcPts val="0"/>
              </a:spcAft>
              <a:buSzPts val="1400"/>
              <a:buFont typeface="Hammersmith One"/>
              <a:buNone/>
              <a:defRPr>
                <a:latin typeface="Hammersmith One"/>
                <a:ea typeface="Hammersmith One"/>
                <a:cs typeface="Hammersmith One"/>
                <a:sym typeface="Hammersmith One"/>
              </a:defRPr>
            </a:lvl8pPr>
            <a:lvl9pPr lvl="8"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175" name="Google Shape;175;p26"/>
          <p:cNvSpPr txBox="1">
            <a:spLocks noGrp="1"/>
          </p:cNvSpPr>
          <p:nvPr>
            <p:ph type="subTitle" idx="7"/>
          </p:nvPr>
        </p:nvSpPr>
        <p:spPr>
          <a:xfrm>
            <a:off x="5053438" y="1809613"/>
            <a:ext cx="32097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rtl="0">
              <a:spcBef>
                <a:spcPts val="0"/>
              </a:spcBef>
              <a:spcAft>
                <a:spcPts val="0"/>
              </a:spcAft>
              <a:buSzPts val="1400"/>
              <a:buFont typeface="Hammersmith One"/>
              <a:buNone/>
              <a:defRPr>
                <a:latin typeface="Hammersmith One"/>
                <a:ea typeface="Hammersmith One"/>
                <a:cs typeface="Hammersmith One"/>
                <a:sym typeface="Hammersmith One"/>
              </a:defRPr>
            </a:lvl2pPr>
            <a:lvl3pPr lvl="2" rtl="0">
              <a:spcBef>
                <a:spcPts val="0"/>
              </a:spcBef>
              <a:spcAft>
                <a:spcPts val="0"/>
              </a:spcAft>
              <a:buSzPts val="1400"/>
              <a:buFont typeface="Hammersmith One"/>
              <a:buNone/>
              <a:defRPr>
                <a:latin typeface="Hammersmith One"/>
                <a:ea typeface="Hammersmith One"/>
                <a:cs typeface="Hammersmith One"/>
                <a:sym typeface="Hammersmith One"/>
              </a:defRPr>
            </a:lvl3pPr>
            <a:lvl4pPr lvl="3" rtl="0">
              <a:spcBef>
                <a:spcPts val="0"/>
              </a:spcBef>
              <a:spcAft>
                <a:spcPts val="0"/>
              </a:spcAft>
              <a:buSzPts val="1400"/>
              <a:buFont typeface="Hammersmith One"/>
              <a:buNone/>
              <a:defRPr>
                <a:latin typeface="Hammersmith One"/>
                <a:ea typeface="Hammersmith One"/>
                <a:cs typeface="Hammersmith One"/>
                <a:sym typeface="Hammersmith One"/>
              </a:defRPr>
            </a:lvl4pPr>
            <a:lvl5pPr lvl="4" rtl="0">
              <a:spcBef>
                <a:spcPts val="0"/>
              </a:spcBef>
              <a:spcAft>
                <a:spcPts val="0"/>
              </a:spcAft>
              <a:buSzPts val="1400"/>
              <a:buFont typeface="Hammersmith One"/>
              <a:buNone/>
              <a:defRPr>
                <a:latin typeface="Hammersmith One"/>
                <a:ea typeface="Hammersmith One"/>
                <a:cs typeface="Hammersmith One"/>
                <a:sym typeface="Hammersmith One"/>
              </a:defRPr>
            </a:lvl5pPr>
            <a:lvl6pPr lvl="5" rtl="0">
              <a:spcBef>
                <a:spcPts val="0"/>
              </a:spcBef>
              <a:spcAft>
                <a:spcPts val="0"/>
              </a:spcAft>
              <a:buSzPts val="1400"/>
              <a:buFont typeface="Hammersmith One"/>
              <a:buNone/>
              <a:defRPr>
                <a:latin typeface="Hammersmith One"/>
                <a:ea typeface="Hammersmith One"/>
                <a:cs typeface="Hammersmith One"/>
                <a:sym typeface="Hammersmith One"/>
              </a:defRPr>
            </a:lvl6pPr>
            <a:lvl7pPr lvl="6" rtl="0">
              <a:spcBef>
                <a:spcPts val="0"/>
              </a:spcBef>
              <a:spcAft>
                <a:spcPts val="0"/>
              </a:spcAft>
              <a:buSzPts val="1400"/>
              <a:buFont typeface="Hammersmith One"/>
              <a:buNone/>
              <a:defRPr>
                <a:latin typeface="Hammersmith One"/>
                <a:ea typeface="Hammersmith One"/>
                <a:cs typeface="Hammersmith One"/>
                <a:sym typeface="Hammersmith One"/>
              </a:defRPr>
            </a:lvl7pPr>
            <a:lvl8pPr lvl="7" rtl="0">
              <a:spcBef>
                <a:spcPts val="0"/>
              </a:spcBef>
              <a:spcAft>
                <a:spcPts val="0"/>
              </a:spcAft>
              <a:buSzPts val="1400"/>
              <a:buFont typeface="Hammersmith One"/>
              <a:buNone/>
              <a:defRPr>
                <a:latin typeface="Hammersmith One"/>
                <a:ea typeface="Hammersmith One"/>
                <a:cs typeface="Hammersmith One"/>
                <a:sym typeface="Hammersmith One"/>
              </a:defRPr>
            </a:lvl8pPr>
            <a:lvl9pPr lvl="8"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176" name="Google Shape;176;p26"/>
          <p:cNvSpPr txBox="1">
            <a:spLocks noGrp="1"/>
          </p:cNvSpPr>
          <p:nvPr>
            <p:ph type="subTitle" idx="8"/>
          </p:nvPr>
        </p:nvSpPr>
        <p:spPr>
          <a:xfrm>
            <a:off x="5053438" y="3444980"/>
            <a:ext cx="32097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rtl="0">
              <a:spcBef>
                <a:spcPts val="0"/>
              </a:spcBef>
              <a:spcAft>
                <a:spcPts val="0"/>
              </a:spcAft>
              <a:buSzPts val="1400"/>
              <a:buFont typeface="Hammersmith One"/>
              <a:buNone/>
              <a:defRPr>
                <a:latin typeface="Hammersmith One"/>
                <a:ea typeface="Hammersmith One"/>
                <a:cs typeface="Hammersmith One"/>
                <a:sym typeface="Hammersmith One"/>
              </a:defRPr>
            </a:lvl2pPr>
            <a:lvl3pPr lvl="2" rtl="0">
              <a:spcBef>
                <a:spcPts val="0"/>
              </a:spcBef>
              <a:spcAft>
                <a:spcPts val="0"/>
              </a:spcAft>
              <a:buSzPts val="1400"/>
              <a:buFont typeface="Hammersmith One"/>
              <a:buNone/>
              <a:defRPr>
                <a:latin typeface="Hammersmith One"/>
                <a:ea typeface="Hammersmith One"/>
                <a:cs typeface="Hammersmith One"/>
                <a:sym typeface="Hammersmith One"/>
              </a:defRPr>
            </a:lvl3pPr>
            <a:lvl4pPr lvl="3" rtl="0">
              <a:spcBef>
                <a:spcPts val="0"/>
              </a:spcBef>
              <a:spcAft>
                <a:spcPts val="0"/>
              </a:spcAft>
              <a:buSzPts val="1400"/>
              <a:buFont typeface="Hammersmith One"/>
              <a:buNone/>
              <a:defRPr>
                <a:latin typeface="Hammersmith One"/>
                <a:ea typeface="Hammersmith One"/>
                <a:cs typeface="Hammersmith One"/>
                <a:sym typeface="Hammersmith One"/>
              </a:defRPr>
            </a:lvl4pPr>
            <a:lvl5pPr lvl="4" rtl="0">
              <a:spcBef>
                <a:spcPts val="0"/>
              </a:spcBef>
              <a:spcAft>
                <a:spcPts val="0"/>
              </a:spcAft>
              <a:buSzPts val="1400"/>
              <a:buFont typeface="Hammersmith One"/>
              <a:buNone/>
              <a:defRPr>
                <a:latin typeface="Hammersmith One"/>
                <a:ea typeface="Hammersmith One"/>
                <a:cs typeface="Hammersmith One"/>
                <a:sym typeface="Hammersmith One"/>
              </a:defRPr>
            </a:lvl5pPr>
            <a:lvl6pPr lvl="5" rtl="0">
              <a:spcBef>
                <a:spcPts val="0"/>
              </a:spcBef>
              <a:spcAft>
                <a:spcPts val="0"/>
              </a:spcAft>
              <a:buSzPts val="1400"/>
              <a:buFont typeface="Hammersmith One"/>
              <a:buNone/>
              <a:defRPr>
                <a:latin typeface="Hammersmith One"/>
                <a:ea typeface="Hammersmith One"/>
                <a:cs typeface="Hammersmith One"/>
                <a:sym typeface="Hammersmith One"/>
              </a:defRPr>
            </a:lvl6pPr>
            <a:lvl7pPr lvl="6" rtl="0">
              <a:spcBef>
                <a:spcPts val="0"/>
              </a:spcBef>
              <a:spcAft>
                <a:spcPts val="0"/>
              </a:spcAft>
              <a:buSzPts val="1400"/>
              <a:buFont typeface="Hammersmith One"/>
              <a:buNone/>
              <a:defRPr>
                <a:latin typeface="Hammersmith One"/>
                <a:ea typeface="Hammersmith One"/>
                <a:cs typeface="Hammersmith One"/>
                <a:sym typeface="Hammersmith One"/>
              </a:defRPr>
            </a:lvl7pPr>
            <a:lvl8pPr lvl="7" rtl="0">
              <a:spcBef>
                <a:spcPts val="0"/>
              </a:spcBef>
              <a:spcAft>
                <a:spcPts val="0"/>
              </a:spcAft>
              <a:buSzPts val="1400"/>
              <a:buFont typeface="Hammersmith One"/>
              <a:buNone/>
              <a:defRPr>
                <a:latin typeface="Hammersmith One"/>
                <a:ea typeface="Hammersmith One"/>
                <a:cs typeface="Hammersmith One"/>
                <a:sym typeface="Hammersmith One"/>
              </a:defRPr>
            </a:lvl8pPr>
            <a:lvl9pPr lvl="8"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177" name="Google Shape;177;p2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8" name="Google Shape;178;p26"/>
          <p:cNvGrpSpPr/>
          <p:nvPr/>
        </p:nvGrpSpPr>
        <p:grpSpPr>
          <a:xfrm>
            <a:off x="352225" y="0"/>
            <a:ext cx="8443800" cy="5143500"/>
            <a:chOff x="352225" y="0"/>
            <a:chExt cx="8443800" cy="5143500"/>
          </a:xfrm>
        </p:grpSpPr>
        <p:cxnSp>
          <p:nvCxnSpPr>
            <p:cNvPr id="179" name="Google Shape;179;p26"/>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80" name="Google Shape;180;p26"/>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1">
  <p:cSld name="BLANK_1_1_1_2_1">
    <p:spTree>
      <p:nvGrpSpPr>
        <p:cNvPr id="1" name="Shape 181"/>
        <p:cNvGrpSpPr/>
        <p:nvPr/>
      </p:nvGrpSpPr>
      <p:grpSpPr>
        <a:xfrm>
          <a:off x="0" y="0"/>
          <a:ext cx="0" cy="0"/>
          <a:chOff x="0" y="0"/>
          <a:chExt cx="0" cy="0"/>
        </a:xfrm>
      </p:grpSpPr>
      <p:sp>
        <p:nvSpPr>
          <p:cNvPr id="182" name="Google Shape;182;p27"/>
          <p:cNvSpPr txBox="1">
            <a:spLocks noGrp="1"/>
          </p:cNvSpPr>
          <p:nvPr>
            <p:ph type="subTitle" idx="1"/>
          </p:nvPr>
        </p:nvSpPr>
        <p:spPr>
          <a:xfrm>
            <a:off x="720000" y="3929676"/>
            <a:ext cx="1850400" cy="673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7"/>
          <p:cNvSpPr txBox="1">
            <a:spLocks noGrp="1"/>
          </p:cNvSpPr>
          <p:nvPr>
            <p:ph type="subTitle" idx="2"/>
          </p:nvPr>
        </p:nvSpPr>
        <p:spPr>
          <a:xfrm>
            <a:off x="2671199" y="3929690"/>
            <a:ext cx="1850400" cy="673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27"/>
          <p:cNvSpPr txBox="1">
            <a:spLocks noGrp="1"/>
          </p:cNvSpPr>
          <p:nvPr>
            <p:ph type="subTitle" idx="3"/>
          </p:nvPr>
        </p:nvSpPr>
        <p:spPr>
          <a:xfrm>
            <a:off x="4622399" y="3929703"/>
            <a:ext cx="1850400" cy="673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7"/>
          <p:cNvSpPr txBox="1">
            <a:spLocks noGrp="1"/>
          </p:cNvSpPr>
          <p:nvPr>
            <p:ph type="subTitle" idx="4"/>
          </p:nvPr>
        </p:nvSpPr>
        <p:spPr>
          <a:xfrm>
            <a:off x="720000" y="3289475"/>
            <a:ext cx="1850400" cy="79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algn="ctr" rtl="0">
              <a:spcBef>
                <a:spcPts val="0"/>
              </a:spcBef>
              <a:spcAft>
                <a:spcPts val="0"/>
              </a:spcAft>
              <a:buSzPts val="1400"/>
              <a:buFont typeface="Hammersmith One"/>
              <a:buNone/>
              <a:defRPr>
                <a:latin typeface="Hammersmith One"/>
                <a:ea typeface="Hammersmith One"/>
                <a:cs typeface="Hammersmith One"/>
                <a:sym typeface="Hammersmith One"/>
              </a:defRPr>
            </a:lvl2pPr>
            <a:lvl3pPr lvl="2" algn="ctr" rtl="0">
              <a:spcBef>
                <a:spcPts val="0"/>
              </a:spcBef>
              <a:spcAft>
                <a:spcPts val="0"/>
              </a:spcAft>
              <a:buSzPts val="1400"/>
              <a:buFont typeface="Hammersmith One"/>
              <a:buNone/>
              <a:defRPr>
                <a:latin typeface="Hammersmith One"/>
                <a:ea typeface="Hammersmith One"/>
                <a:cs typeface="Hammersmith One"/>
                <a:sym typeface="Hammersmith One"/>
              </a:defRPr>
            </a:lvl3pPr>
            <a:lvl4pPr lvl="3" algn="ctr" rtl="0">
              <a:spcBef>
                <a:spcPts val="0"/>
              </a:spcBef>
              <a:spcAft>
                <a:spcPts val="0"/>
              </a:spcAft>
              <a:buSzPts val="1400"/>
              <a:buFont typeface="Hammersmith One"/>
              <a:buNone/>
              <a:defRPr>
                <a:latin typeface="Hammersmith One"/>
                <a:ea typeface="Hammersmith One"/>
                <a:cs typeface="Hammersmith One"/>
                <a:sym typeface="Hammersmith One"/>
              </a:defRPr>
            </a:lvl4pPr>
            <a:lvl5pPr lvl="4" algn="ctr" rtl="0">
              <a:spcBef>
                <a:spcPts val="0"/>
              </a:spcBef>
              <a:spcAft>
                <a:spcPts val="0"/>
              </a:spcAft>
              <a:buSzPts val="1400"/>
              <a:buFont typeface="Hammersmith One"/>
              <a:buNone/>
              <a:defRPr>
                <a:latin typeface="Hammersmith One"/>
                <a:ea typeface="Hammersmith One"/>
                <a:cs typeface="Hammersmith One"/>
                <a:sym typeface="Hammersmith One"/>
              </a:defRPr>
            </a:lvl5pPr>
            <a:lvl6pPr lvl="5" algn="ctr" rtl="0">
              <a:spcBef>
                <a:spcPts val="0"/>
              </a:spcBef>
              <a:spcAft>
                <a:spcPts val="0"/>
              </a:spcAft>
              <a:buSzPts val="1400"/>
              <a:buFont typeface="Hammersmith One"/>
              <a:buNone/>
              <a:defRPr>
                <a:latin typeface="Hammersmith One"/>
                <a:ea typeface="Hammersmith One"/>
                <a:cs typeface="Hammersmith One"/>
                <a:sym typeface="Hammersmith One"/>
              </a:defRPr>
            </a:lvl6pPr>
            <a:lvl7pPr lvl="6" algn="ctr" rtl="0">
              <a:spcBef>
                <a:spcPts val="0"/>
              </a:spcBef>
              <a:spcAft>
                <a:spcPts val="0"/>
              </a:spcAft>
              <a:buSzPts val="1400"/>
              <a:buFont typeface="Hammersmith One"/>
              <a:buNone/>
              <a:defRPr>
                <a:latin typeface="Hammersmith One"/>
                <a:ea typeface="Hammersmith One"/>
                <a:cs typeface="Hammersmith One"/>
                <a:sym typeface="Hammersmith One"/>
              </a:defRPr>
            </a:lvl7pPr>
            <a:lvl8pPr lvl="7" algn="ctr" rtl="0">
              <a:spcBef>
                <a:spcPts val="0"/>
              </a:spcBef>
              <a:spcAft>
                <a:spcPts val="0"/>
              </a:spcAft>
              <a:buSzPts val="1400"/>
              <a:buFont typeface="Hammersmith One"/>
              <a:buNone/>
              <a:defRPr>
                <a:latin typeface="Hammersmith One"/>
                <a:ea typeface="Hammersmith One"/>
                <a:cs typeface="Hammersmith One"/>
                <a:sym typeface="Hammersmith One"/>
              </a:defRPr>
            </a:lvl8pPr>
            <a:lvl9pPr lvl="8" algn="ctr"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186" name="Google Shape;186;p27"/>
          <p:cNvSpPr txBox="1">
            <a:spLocks noGrp="1"/>
          </p:cNvSpPr>
          <p:nvPr>
            <p:ph type="subTitle" idx="5"/>
          </p:nvPr>
        </p:nvSpPr>
        <p:spPr>
          <a:xfrm>
            <a:off x="2671200" y="3289475"/>
            <a:ext cx="1850400" cy="79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algn="ctr" rtl="0">
              <a:spcBef>
                <a:spcPts val="0"/>
              </a:spcBef>
              <a:spcAft>
                <a:spcPts val="0"/>
              </a:spcAft>
              <a:buSzPts val="1400"/>
              <a:buFont typeface="Hammersmith One"/>
              <a:buNone/>
              <a:defRPr>
                <a:latin typeface="Hammersmith One"/>
                <a:ea typeface="Hammersmith One"/>
                <a:cs typeface="Hammersmith One"/>
                <a:sym typeface="Hammersmith One"/>
              </a:defRPr>
            </a:lvl2pPr>
            <a:lvl3pPr lvl="2" algn="ctr" rtl="0">
              <a:spcBef>
                <a:spcPts val="0"/>
              </a:spcBef>
              <a:spcAft>
                <a:spcPts val="0"/>
              </a:spcAft>
              <a:buSzPts val="1400"/>
              <a:buFont typeface="Hammersmith One"/>
              <a:buNone/>
              <a:defRPr>
                <a:latin typeface="Hammersmith One"/>
                <a:ea typeface="Hammersmith One"/>
                <a:cs typeface="Hammersmith One"/>
                <a:sym typeface="Hammersmith One"/>
              </a:defRPr>
            </a:lvl3pPr>
            <a:lvl4pPr lvl="3" algn="ctr" rtl="0">
              <a:spcBef>
                <a:spcPts val="0"/>
              </a:spcBef>
              <a:spcAft>
                <a:spcPts val="0"/>
              </a:spcAft>
              <a:buSzPts val="1400"/>
              <a:buFont typeface="Hammersmith One"/>
              <a:buNone/>
              <a:defRPr>
                <a:latin typeface="Hammersmith One"/>
                <a:ea typeface="Hammersmith One"/>
                <a:cs typeface="Hammersmith One"/>
                <a:sym typeface="Hammersmith One"/>
              </a:defRPr>
            </a:lvl4pPr>
            <a:lvl5pPr lvl="4" algn="ctr" rtl="0">
              <a:spcBef>
                <a:spcPts val="0"/>
              </a:spcBef>
              <a:spcAft>
                <a:spcPts val="0"/>
              </a:spcAft>
              <a:buSzPts val="1400"/>
              <a:buFont typeface="Hammersmith One"/>
              <a:buNone/>
              <a:defRPr>
                <a:latin typeface="Hammersmith One"/>
                <a:ea typeface="Hammersmith One"/>
                <a:cs typeface="Hammersmith One"/>
                <a:sym typeface="Hammersmith One"/>
              </a:defRPr>
            </a:lvl5pPr>
            <a:lvl6pPr lvl="5" algn="ctr" rtl="0">
              <a:spcBef>
                <a:spcPts val="0"/>
              </a:spcBef>
              <a:spcAft>
                <a:spcPts val="0"/>
              </a:spcAft>
              <a:buSzPts val="1400"/>
              <a:buFont typeface="Hammersmith One"/>
              <a:buNone/>
              <a:defRPr>
                <a:latin typeface="Hammersmith One"/>
                <a:ea typeface="Hammersmith One"/>
                <a:cs typeface="Hammersmith One"/>
                <a:sym typeface="Hammersmith One"/>
              </a:defRPr>
            </a:lvl6pPr>
            <a:lvl7pPr lvl="6" algn="ctr" rtl="0">
              <a:spcBef>
                <a:spcPts val="0"/>
              </a:spcBef>
              <a:spcAft>
                <a:spcPts val="0"/>
              </a:spcAft>
              <a:buSzPts val="1400"/>
              <a:buFont typeface="Hammersmith One"/>
              <a:buNone/>
              <a:defRPr>
                <a:latin typeface="Hammersmith One"/>
                <a:ea typeface="Hammersmith One"/>
                <a:cs typeface="Hammersmith One"/>
                <a:sym typeface="Hammersmith One"/>
              </a:defRPr>
            </a:lvl7pPr>
            <a:lvl8pPr lvl="7" algn="ctr" rtl="0">
              <a:spcBef>
                <a:spcPts val="0"/>
              </a:spcBef>
              <a:spcAft>
                <a:spcPts val="0"/>
              </a:spcAft>
              <a:buSzPts val="1400"/>
              <a:buFont typeface="Hammersmith One"/>
              <a:buNone/>
              <a:defRPr>
                <a:latin typeface="Hammersmith One"/>
                <a:ea typeface="Hammersmith One"/>
                <a:cs typeface="Hammersmith One"/>
                <a:sym typeface="Hammersmith One"/>
              </a:defRPr>
            </a:lvl8pPr>
            <a:lvl9pPr lvl="8" algn="ctr"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187" name="Google Shape;187;p27"/>
          <p:cNvSpPr txBox="1">
            <a:spLocks noGrp="1"/>
          </p:cNvSpPr>
          <p:nvPr>
            <p:ph type="subTitle" idx="6"/>
          </p:nvPr>
        </p:nvSpPr>
        <p:spPr>
          <a:xfrm>
            <a:off x="4622399" y="3289475"/>
            <a:ext cx="1850400" cy="79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algn="ctr" rtl="0">
              <a:spcBef>
                <a:spcPts val="0"/>
              </a:spcBef>
              <a:spcAft>
                <a:spcPts val="0"/>
              </a:spcAft>
              <a:buSzPts val="1400"/>
              <a:buFont typeface="Hammersmith One"/>
              <a:buNone/>
              <a:defRPr>
                <a:latin typeface="Hammersmith One"/>
                <a:ea typeface="Hammersmith One"/>
                <a:cs typeface="Hammersmith One"/>
                <a:sym typeface="Hammersmith One"/>
              </a:defRPr>
            </a:lvl2pPr>
            <a:lvl3pPr lvl="2" algn="ctr" rtl="0">
              <a:spcBef>
                <a:spcPts val="0"/>
              </a:spcBef>
              <a:spcAft>
                <a:spcPts val="0"/>
              </a:spcAft>
              <a:buSzPts val="1400"/>
              <a:buFont typeface="Hammersmith One"/>
              <a:buNone/>
              <a:defRPr>
                <a:latin typeface="Hammersmith One"/>
                <a:ea typeface="Hammersmith One"/>
                <a:cs typeface="Hammersmith One"/>
                <a:sym typeface="Hammersmith One"/>
              </a:defRPr>
            </a:lvl3pPr>
            <a:lvl4pPr lvl="3" algn="ctr" rtl="0">
              <a:spcBef>
                <a:spcPts val="0"/>
              </a:spcBef>
              <a:spcAft>
                <a:spcPts val="0"/>
              </a:spcAft>
              <a:buSzPts val="1400"/>
              <a:buFont typeface="Hammersmith One"/>
              <a:buNone/>
              <a:defRPr>
                <a:latin typeface="Hammersmith One"/>
                <a:ea typeface="Hammersmith One"/>
                <a:cs typeface="Hammersmith One"/>
                <a:sym typeface="Hammersmith One"/>
              </a:defRPr>
            </a:lvl4pPr>
            <a:lvl5pPr lvl="4" algn="ctr" rtl="0">
              <a:spcBef>
                <a:spcPts val="0"/>
              </a:spcBef>
              <a:spcAft>
                <a:spcPts val="0"/>
              </a:spcAft>
              <a:buSzPts val="1400"/>
              <a:buFont typeface="Hammersmith One"/>
              <a:buNone/>
              <a:defRPr>
                <a:latin typeface="Hammersmith One"/>
                <a:ea typeface="Hammersmith One"/>
                <a:cs typeface="Hammersmith One"/>
                <a:sym typeface="Hammersmith One"/>
              </a:defRPr>
            </a:lvl5pPr>
            <a:lvl6pPr lvl="5" algn="ctr" rtl="0">
              <a:spcBef>
                <a:spcPts val="0"/>
              </a:spcBef>
              <a:spcAft>
                <a:spcPts val="0"/>
              </a:spcAft>
              <a:buSzPts val="1400"/>
              <a:buFont typeface="Hammersmith One"/>
              <a:buNone/>
              <a:defRPr>
                <a:latin typeface="Hammersmith One"/>
                <a:ea typeface="Hammersmith One"/>
                <a:cs typeface="Hammersmith One"/>
                <a:sym typeface="Hammersmith One"/>
              </a:defRPr>
            </a:lvl6pPr>
            <a:lvl7pPr lvl="6" algn="ctr" rtl="0">
              <a:spcBef>
                <a:spcPts val="0"/>
              </a:spcBef>
              <a:spcAft>
                <a:spcPts val="0"/>
              </a:spcAft>
              <a:buSzPts val="1400"/>
              <a:buFont typeface="Hammersmith One"/>
              <a:buNone/>
              <a:defRPr>
                <a:latin typeface="Hammersmith One"/>
                <a:ea typeface="Hammersmith One"/>
                <a:cs typeface="Hammersmith One"/>
                <a:sym typeface="Hammersmith One"/>
              </a:defRPr>
            </a:lvl7pPr>
            <a:lvl8pPr lvl="7" algn="ctr" rtl="0">
              <a:spcBef>
                <a:spcPts val="0"/>
              </a:spcBef>
              <a:spcAft>
                <a:spcPts val="0"/>
              </a:spcAft>
              <a:buSzPts val="1400"/>
              <a:buFont typeface="Hammersmith One"/>
              <a:buNone/>
              <a:defRPr>
                <a:latin typeface="Hammersmith One"/>
                <a:ea typeface="Hammersmith One"/>
                <a:cs typeface="Hammersmith One"/>
                <a:sym typeface="Hammersmith One"/>
              </a:defRPr>
            </a:lvl8pPr>
            <a:lvl9pPr lvl="8" algn="ctr"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188" name="Google Shape;188;p2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9" name="Google Shape;189;p27"/>
          <p:cNvSpPr txBox="1">
            <a:spLocks noGrp="1"/>
          </p:cNvSpPr>
          <p:nvPr>
            <p:ph type="subTitle" idx="7"/>
          </p:nvPr>
        </p:nvSpPr>
        <p:spPr>
          <a:xfrm>
            <a:off x="6573598" y="3929703"/>
            <a:ext cx="1850400" cy="673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27"/>
          <p:cNvSpPr txBox="1">
            <a:spLocks noGrp="1"/>
          </p:cNvSpPr>
          <p:nvPr>
            <p:ph type="subTitle" idx="8"/>
          </p:nvPr>
        </p:nvSpPr>
        <p:spPr>
          <a:xfrm>
            <a:off x="6573599" y="3289475"/>
            <a:ext cx="1850400" cy="79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algn="ctr" rtl="0">
              <a:spcBef>
                <a:spcPts val="0"/>
              </a:spcBef>
              <a:spcAft>
                <a:spcPts val="0"/>
              </a:spcAft>
              <a:buSzPts val="1400"/>
              <a:buFont typeface="Hammersmith One"/>
              <a:buNone/>
              <a:defRPr>
                <a:latin typeface="Hammersmith One"/>
                <a:ea typeface="Hammersmith One"/>
                <a:cs typeface="Hammersmith One"/>
                <a:sym typeface="Hammersmith One"/>
              </a:defRPr>
            </a:lvl2pPr>
            <a:lvl3pPr lvl="2" algn="ctr" rtl="0">
              <a:spcBef>
                <a:spcPts val="0"/>
              </a:spcBef>
              <a:spcAft>
                <a:spcPts val="0"/>
              </a:spcAft>
              <a:buSzPts val="1400"/>
              <a:buFont typeface="Hammersmith One"/>
              <a:buNone/>
              <a:defRPr>
                <a:latin typeface="Hammersmith One"/>
                <a:ea typeface="Hammersmith One"/>
                <a:cs typeface="Hammersmith One"/>
                <a:sym typeface="Hammersmith One"/>
              </a:defRPr>
            </a:lvl3pPr>
            <a:lvl4pPr lvl="3" algn="ctr" rtl="0">
              <a:spcBef>
                <a:spcPts val="0"/>
              </a:spcBef>
              <a:spcAft>
                <a:spcPts val="0"/>
              </a:spcAft>
              <a:buSzPts val="1400"/>
              <a:buFont typeface="Hammersmith One"/>
              <a:buNone/>
              <a:defRPr>
                <a:latin typeface="Hammersmith One"/>
                <a:ea typeface="Hammersmith One"/>
                <a:cs typeface="Hammersmith One"/>
                <a:sym typeface="Hammersmith One"/>
              </a:defRPr>
            </a:lvl4pPr>
            <a:lvl5pPr lvl="4" algn="ctr" rtl="0">
              <a:spcBef>
                <a:spcPts val="0"/>
              </a:spcBef>
              <a:spcAft>
                <a:spcPts val="0"/>
              </a:spcAft>
              <a:buSzPts val="1400"/>
              <a:buFont typeface="Hammersmith One"/>
              <a:buNone/>
              <a:defRPr>
                <a:latin typeface="Hammersmith One"/>
                <a:ea typeface="Hammersmith One"/>
                <a:cs typeface="Hammersmith One"/>
                <a:sym typeface="Hammersmith One"/>
              </a:defRPr>
            </a:lvl5pPr>
            <a:lvl6pPr lvl="5" algn="ctr" rtl="0">
              <a:spcBef>
                <a:spcPts val="0"/>
              </a:spcBef>
              <a:spcAft>
                <a:spcPts val="0"/>
              </a:spcAft>
              <a:buSzPts val="1400"/>
              <a:buFont typeface="Hammersmith One"/>
              <a:buNone/>
              <a:defRPr>
                <a:latin typeface="Hammersmith One"/>
                <a:ea typeface="Hammersmith One"/>
                <a:cs typeface="Hammersmith One"/>
                <a:sym typeface="Hammersmith One"/>
              </a:defRPr>
            </a:lvl6pPr>
            <a:lvl7pPr lvl="6" algn="ctr" rtl="0">
              <a:spcBef>
                <a:spcPts val="0"/>
              </a:spcBef>
              <a:spcAft>
                <a:spcPts val="0"/>
              </a:spcAft>
              <a:buSzPts val="1400"/>
              <a:buFont typeface="Hammersmith One"/>
              <a:buNone/>
              <a:defRPr>
                <a:latin typeface="Hammersmith One"/>
                <a:ea typeface="Hammersmith One"/>
                <a:cs typeface="Hammersmith One"/>
                <a:sym typeface="Hammersmith One"/>
              </a:defRPr>
            </a:lvl7pPr>
            <a:lvl8pPr lvl="7" algn="ctr" rtl="0">
              <a:spcBef>
                <a:spcPts val="0"/>
              </a:spcBef>
              <a:spcAft>
                <a:spcPts val="0"/>
              </a:spcAft>
              <a:buSzPts val="1400"/>
              <a:buFont typeface="Hammersmith One"/>
              <a:buNone/>
              <a:defRPr>
                <a:latin typeface="Hammersmith One"/>
                <a:ea typeface="Hammersmith One"/>
                <a:cs typeface="Hammersmith One"/>
                <a:sym typeface="Hammersmith One"/>
              </a:defRPr>
            </a:lvl8pPr>
            <a:lvl9pPr lvl="8" algn="ctr"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grpSp>
        <p:nvGrpSpPr>
          <p:cNvPr id="191" name="Google Shape;191;p27"/>
          <p:cNvGrpSpPr/>
          <p:nvPr/>
        </p:nvGrpSpPr>
        <p:grpSpPr>
          <a:xfrm>
            <a:off x="352225" y="0"/>
            <a:ext cx="8443800" cy="5143500"/>
            <a:chOff x="352225" y="0"/>
            <a:chExt cx="8443800" cy="5143500"/>
          </a:xfrm>
        </p:grpSpPr>
        <p:cxnSp>
          <p:nvCxnSpPr>
            <p:cNvPr id="192" name="Google Shape;192;p27"/>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193" name="Google Shape;193;p27"/>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ive columns">
  <p:cSld name="BLANK_1_1_1_1_1_2">
    <p:spTree>
      <p:nvGrpSpPr>
        <p:cNvPr id="1" name="Shape 194"/>
        <p:cNvGrpSpPr/>
        <p:nvPr/>
      </p:nvGrpSpPr>
      <p:grpSpPr>
        <a:xfrm>
          <a:off x="0" y="0"/>
          <a:ext cx="0" cy="0"/>
          <a:chOff x="0" y="0"/>
          <a:chExt cx="0" cy="0"/>
        </a:xfrm>
      </p:grpSpPr>
      <p:sp>
        <p:nvSpPr>
          <p:cNvPr id="195" name="Google Shape;195;p28"/>
          <p:cNvSpPr txBox="1">
            <a:spLocks noGrp="1"/>
          </p:cNvSpPr>
          <p:nvPr>
            <p:ph type="subTitle" idx="1"/>
          </p:nvPr>
        </p:nvSpPr>
        <p:spPr>
          <a:xfrm>
            <a:off x="720000" y="2178313"/>
            <a:ext cx="2305500" cy="63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 name="Google Shape;196;p28"/>
          <p:cNvSpPr txBox="1">
            <a:spLocks noGrp="1"/>
          </p:cNvSpPr>
          <p:nvPr>
            <p:ph type="subTitle" idx="2"/>
          </p:nvPr>
        </p:nvSpPr>
        <p:spPr>
          <a:xfrm>
            <a:off x="3419271" y="2178313"/>
            <a:ext cx="2305500" cy="63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7" name="Google Shape;197;p28"/>
          <p:cNvSpPr txBox="1">
            <a:spLocks noGrp="1"/>
          </p:cNvSpPr>
          <p:nvPr>
            <p:ph type="subTitle" idx="3"/>
          </p:nvPr>
        </p:nvSpPr>
        <p:spPr>
          <a:xfrm>
            <a:off x="2069638" y="3969000"/>
            <a:ext cx="2305500" cy="63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 name="Google Shape;198;p28"/>
          <p:cNvSpPr txBox="1">
            <a:spLocks noGrp="1"/>
          </p:cNvSpPr>
          <p:nvPr>
            <p:ph type="subTitle" idx="4"/>
          </p:nvPr>
        </p:nvSpPr>
        <p:spPr>
          <a:xfrm>
            <a:off x="4768909" y="3969000"/>
            <a:ext cx="2305500" cy="63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28"/>
          <p:cNvSpPr txBox="1">
            <a:spLocks noGrp="1"/>
          </p:cNvSpPr>
          <p:nvPr>
            <p:ph type="subTitle" idx="5"/>
          </p:nvPr>
        </p:nvSpPr>
        <p:spPr>
          <a:xfrm>
            <a:off x="6118550" y="2178313"/>
            <a:ext cx="2305500" cy="63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 name="Google Shape;200;p28"/>
          <p:cNvSpPr txBox="1">
            <a:spLocks noGrp="1"/>
          </p:cNvSpPr>
          <p:nvPr>
            <p:ph type="subTitle" idx="6"/>
          </p:nvPr>
        </p:nvSpPr>
        <p:spPr>
          <a:xfrm>
            <a:off x="720000" y="1878763"/>
            <a:ext cx="23055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algn="ctr" rtl="0">
              <a:spcBef>
                <a:spcPts val="0"/>
              </a:spcBef>
              <a:spcAft>
                <a:spcPts val="0"/>
              </a:spcAft>
              <a:buSzPts val="1400"/>
              <a:buFont typeface="Hammersmith One"/>
              <a:buNone/>
              <a:defRPr>
                <a:latin typeface="Hammersmith One"/>
                <a:ea typeface="Hammersmith One"/>
                <a:cs typeface="Hammersmith One"/>
                <a:sym typeface="Hammersmith One"/>
              </a:defRPr>
            </a:lvl2pPr>
            <a:lvl3pPr lvl="2" algn="ctr" rtl="0">
              <a:spcBef>
                <a:spcPts val="0"/>
              </a:spcBef>
              <a:spcAft>
                <a:spcPts val="0"/>
              </a:spcAft>
              <a:buSzPts val="1400"/>
              <a:buFont typeface="Hammersmith One"/>
              <a:buNone/>
              <a:defRPr>
                <a:latin typeface="Hammersmith One"/>
                <a:ea typeface="Hammersmith One"/>
                <a:cs typeface="Hammersmith One"/>
                <a:sym typeface="Hammersmith One"/>
              </a:defRPr>
            </a:lvl3pPr>
            <a:lvl4pPr lvl="3" algn="ctr" rtl="0">
              <a:spcBef>
                <a:spcPts val="0"/>
              </a:spcBef>
              <a:spcAft>
                <a:spcPts val="0"/>
              </a:spcAft>
              <a:buSzPts val="1400"/>
              <a:buFont typeface="Hammersmith One"/>
              <a:buNone/>
              <a:defRPr>
                <a:latin typeface="Hammersmith One"/>
                <a:ea typeface="Hammersmith One"/>
                <a:cs typeface="Hammersmith One"/>
                <a:sym typeface="Hammersmith One"/>
              </a:defRPr>
            </a:lvl4pPr>
            <a:lvl5pPr lvl="4" algn="ctr" rtl="0">
              <a:spcBef>
                <a:spcPts val="0"/>
              </a:spcBef>
              <a:spcAft>
                <a:spcPts val="0"/>
              </a:spcAft>
              <a:buSzPts val="1400"/>
              <a:buFont typeface="Hammersmith One"/>
              <a:buNone/>
              <a:defRPr>
                <a:latin typeface="Hammersmith One"/>
                <a:ea typeface="Hammersmith One"/>
                <a:cs typeface="Hammersmith One"/>
                <a:sym typeface="Hammersmith One"/>
              </a:defRPr>
            </a:lvl5pPr>
            <a:lvl6pPr lvl="5" algn="ctr" rtl="0">
              <a:spcBef>
                <a:spcPts val="0"/>
              </a:spcBef>
              <a:spcAft>
                <a:spcPts val="0"/>
              </a:spcAft>
              <a:buSzPts val="1400"/>
              <a:buFont typeface="Hammersmith One"/>
              <a:buNone/>
              <a:defRPr>
                <a:latin typeface="Hammersmith One"/>
                <a:ea typeface="Hammersmith One"/>
                <a:cs typeface="Hammersmith One"/>
                <a:sym typeface="Hammersmith One"/>
              </a:defRPr>
            </a:lvl6pPr>
            <a:lvl7pPr lvl="6" algn="ctr" rtl="0">
              <a:spcBef>
                <a:spcPts val="0"/>
              </a:spcBef>
              <a:spcAft>
                <a:spcPts val="0"/>
              </a:spcAft>
              <a:buSzPts val="1400"/>
              <a:buFont typeface="Hammersmith One"/>
              <a:buNone/>
              <a:defRPr>
                <a:latin typeface="Hammersmith One"/>
                <a:ea typeface="Hammersmith One"/>
                <a:cs typeface="Hammersmith One"/>
                <a:sym typeface="Hammersmith One"/>
              </a:defRPr>
            </a:lvl7pPr>
            <a:lvl8pPr lvl="7" algn="ctr" rtl="0">
              <a:spcBef>
                <a:spcPts val="0"/>
              </a:spcBef>
              <a:spcAft>
                <a:spcPts val="0"/>
              </a:spcAft>
              <a:buSzPts val="1400"/>
              <a:buFont typeface="Hammersmith One"/>
              <a:buNone/>
              <a:defRPr>
                <a:latin typeface="Hammersmith One"/>
                <a:ea typeface="Hammersmith One"/>
                <a:cs typeface="Hammersmith One"/>
                <a:sym typeface="Hammersmith One"/>
              </a:defRPr>
            </a:lvl8pPr>
            <a:lvl9pPr lvl="8" algn="ctr"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201" name="Google Shape;201;p28"/>
          <p:cNvSpPr txBox="1">
            <a:spLocks noGrp="1"/>
          </p:cNvSpPr>
          <p:nvPr>
            <p:ph type="subTitle" idx="7"/>
          </p:nvPr>
        </p:nvSpPr>
        <p:spPr>
          <a:xfrm>
            <a:off x="3419275" y="1878763"/>
            <a:ext cx="23055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algn="ctr" rtl="0">
              <a:spcBef>
                <a:spcPts val="0"/>
              </a:spcBef>
              <a:spcAft>
                <a:spcPts val="0"/>
              </a:spcAft>
              <a:buSzPts val="1400"/>
              <a:buFont typeface="Hammersmith One"/>
              <a:buNone/>
              <a:defRPr>
                <a:latin typeface="Hammersmith One"/>
                <a:ea typeface="Hammersmith One"/>
                <a:cs typeface="Hammersmith One"/>
                <a:sym typeface="Hammersmith One"/>
              </a:defRPr>
            </a:lvl2pPr>
            <a:lvl3pPr lvl="2" algn="ctr" rtl="0">
              <a:spcBef>
                <a:spcPts val="0"/>
              </a:spcBef>
              <a:spcAft>
                <a:spcPts val="0"/>
              </a:spcAft>
              <a:buSzPts val="1400"/>
              <a:buFont typeface="Hammersmith One"/>
              <a:buNone/>
              <a:defRPr>
                <a:latin typeface="Hammersmith One"/>
                <a:ea typeface="Hammersmith One"/>
                <a:cs typeface="Hammersmith One"/>
                <a:sym typeface="Hammersmith One"/>
              </a:defRPr>
            </a:lvl3pPr>
            <a:lvl4pPr lvl="3" algn="ctr" rtl="0">
              <a:spcBef>
                <a:spcPts val="0"/>
              </a:spcBef>
              <a:spcAft>
                <a:spcPts val="0"/>
              </a:spcAft>
              <a:buSzPts val="1400"/>
              <a:buFont typeface="Hammersmith One"/>
              <a:buNone/>
              <a:defRPr>
                <a:latin typeface="Hammersmith One"/>
                <a:ea typeface="Hammersmith One"/>
                <a:cs typeface="Hammersmith One"/>
                <a:sym typeface="Hammersmith One"/>
              </a:defRPr>
            </a:lvl4pPr>
            <a:lvl5pPr lvl="4" algn="ctr" rtl="0">
              <a:spcBef>
                <a:spcPts val="0"/>
              </a:spcBef>
              <a:spcAft>
                <a:spcPts val="0"/>
              </a:spcAft>
              <a:buSzPts val="1400"/>
              <a:buFont typeface="Hammersmith One"/>
              <a:buNone/>
              <a:defRPr>
                <a:latin typeface="Hammersmith One"/>
                <a:ea typeface="Hammersmith One"/>
                <a:cs typeface="Hammersmith One"/>
                <a:sym typeface="Hammersmith One"/>
              </a:defRPr>
            </a:lvl5pPr>
            <a:lvl6pPr lvl="5" algn="ctr" rtl="0">
              <a:spcBef>
                <a:spcPts val="0"/>
              </a:spcBef>
              <a:spcAft>
                <a:spcPts val="0"/>
              </a:spcAft>
              <a:buSzPts val="1400"/>
              <a:buFont typeface="Hammersmith One"/>
              <a:buNone/>
              <a:defRPr>
                <a:latin typeface="Hammersmith One"/>
                <a:ea typeface="Hammersmith One"/>
                <a:cs typeface="Hammersmith One"/>
                <a:sym typeface="Hammersmith One"/>
              </a:defRPr>
            </a:lvl6pPr>
            <a:lvl7pPr lvl="6" algn="ctr" rtl="0">
              <a:spcBef>
                <a:spcPts val="0"/>
              </a:spcBef>
              <a:spcAft>
                <a:spcPts val="0"/>
              </a:spcAft>
              <a:buSzPts val="1400"/>
              <a:buFont typeface="Hammersmith One"/>
              <a:buNone/>
              <a:defRPr>
                <a:latin typeface="Hammersmith One"/>
                <a:ea typeface="Hammersmith One"/>
                <a:cs typeface="Hammersmith One"/>
                <a:sym typeface="Hammersmith One"/>
              </a:defRPr>
            </a:lvl7pPr>
            <a:lvl8pPr lvl="7" algn="ctr" rtl="0">
              <a:spcBef>
                <a:spcPts val="0"/>
              </a:spcBef>
              <a:spcAft>
                <a:spcPts val="0"/>
              </a:spcAft>
              <a:buSzPts val="1400"/>
              <a:buFont typeface="Hammersmith One"/>
              <a:buNone/>
              <a:defRPr>
                <a:latin typeface="Hammersmith One"/>
                <a:ea typeface="Hammersmith One"/>
                <a:cs typeface="Hammersmith One"/>
                <a:sym typeface="Hammersmith One"/>
              </a:defRPr>
            </a:lvl8pPr>
            <a:lvl9pPr lvl="8" algn="ctr"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202" name="Google Shape;202;p28"/>
          <p:cNvSpPr txBox="1">
            <a:spLocks noGrp="1"/>
          </p:cNvSpPr>
          <p:nvPr>
            <p:ph type="subTitle" idx="8"/>
          </p:nvPr>
        </p:nvSpPr>
        <p:spPr>
          <a:xfrm>
            <a:off x="6118550" y="1878763"/>
            <a:ext cx="23055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algn="ctr" rtl="0">
              <a:spcBef>
                <a:spcPts val="0"/>
              </a:spcBef>
              <a:spcAft>
                <a:spcPts val="0"/>
              </a:spcAft>
              <a:buSzPts val="1400"/>
              <a:buFont typeface="Hammersmith One"/>
              <a:buNone/>
              <a:defRPr>
                <a:latin typeface="Hammersmith One"/>
                <a:ea typeface="Hammersmith One"/>
                <a:cs typeface="Hammersmith One"/>
                <a:sym typeface="Hammersmith One"/>
              </a:defRPr>
            </a:lvl2pPr>
            <a:lvl3pPr lvl="2" algn="ctr" rtl="0">
              <a:spcBef>
                <a:spcPts val="0"/>
              </a:spcBef>
              <a:spcAft>
                <a:spcPts val="0"/>
              </a:spcAft>
              <a:buSzPts val="1400"/>
              <a:buFont typeface="Hammersmith One"/>
              <a:buNone/>
              <a:defRPr>
                <a:latin typeface="Hammersmith One"/>
                <a:ea typeface="Hammersmith One"/>
                <a:cs typeface="Hammersmith One"/>
                <a:sym typeface="Hammersmith One"/>
              </a:defRPr>
            </a:lvl3pPr>
            <a:lvl4pPr lvl="3" algn="ctr" rtl="0">
              <a:spcBef>
                <a:spcPts val="0"/>
              </a:spcBef>
              <a:spcAft>
                <a:spcPts val="0"/>
              </a:spcAft>
              <a:buSzPts val="1400"/>
              <a:buFont typeface="Hammersmith One"/>
              <a:buNone/>
              <a:defRPr>
                <a:latin typeface="Hammersmith One"/>
                <a:ea typeface="Hammersmith One"/>
                <a:cs typeface="Hammersmith One"/>
                <a:sym typeface="Hammersmith One"/>
              </a:defRPr>
            </a:lvl4pPr>
            <a:lvl5pPr lvl="4" algn="ctr" rtl="0">
              <a:spcBef>
                <a:spcPts val="0"/>
              </a:spcBef>
              <a:spcAft>
                <a:spcPts val="0"/>
              </a:spcAft>
              <a:buSzPts val="1400"/>
              <a:buFont typeface="Hammersmith One"/>
              <a:buNone/>
              <a:defRPr>
                <a:latin typeface="Hammersmith One"/>
                <a:ea typeface="Hammersmith One"/>
                <a:cs typeface="Hammersmith One"/>
                <a:sym typeface="Hammersmith One"/>
              </a:defRPr>
            </a:lvl5pPr>
            <a:lvl6pPr lvl="5" algn="ctr" rtl="0">
              <a:spcBef>
                <a:spcPts val="0"/>
              </a:spcBef>
              <a:spcAft>
                <a:spcPts val="0"/>
              </a:spcAft>
              <a:buSzPts val="1400"/>
              <a:buFont typeface="Hammersmith One"/>
              <a:buNone/>
              <a:defRPr>
                <a:latin typeface="Hammersmith One"/>
                <a:ea typeface="Hammersmith One"/>
                <a:cs typeface="Hammersmith One"/>
                <a:sym typeface="Hammersmith One"/>
              </a:defRPr>
            </a:lvl6pPr>
            <a:lvl7pPr lvl="6" algn="ctr" rtl="0">
              <a:spcBef>
                <a:spcPts val="0"/>
              </a:spcBef>
              <a:spcAft>
                <a:spcPts val="0"/>
              </a:spcAft>
              <a:buSzPts val="1400"/>
              <a:buFont typeface="Hammersmith One"/>
              <a:buNone/>
              <a:defRPr>
                <a:latin typeface="Hammersmith One"/>
                <a:ea typeface="Hammersmith One"/>
                <a:cs typeface="Hammersmith One"/>
                <a:sym typeface="Hammersmith One"/>
              </a:defRPr>
            </a:lvl7pPr>
            <a:lvl8pPr lvl="7" algn="ctr" rtl="0">
              <a:spcBef>
                <a:spcPts val="0"/>
              </a:spcBef>
              <a:spcAft>
                <a:spcPts val="0"/>
              </a:spcAft>
              <a:buSzPts val="1400"/>
              <a:buFont typeface="Hammersmith One"/>
              <a:buNone/>
              <a:defRPr>
                <a:latin typeface="Hammersmith One"/>
                <a:ea typeface="Hammersmith One"/>
                <a:cs typeface="Hammersmith One"/>
                <a:sym typeface="Hammersmith One"/>
              </a:defRPr>
            </a:lvl8pPr>
            <a:lvl9pPr lvl="8" algn="ctr"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203" name="Google Shape;203;p28"/>
          <p:cNvSpPr txBox="1">
            <a:spLocks noGrp="1"/>
          </p:cNvSpPr>
          <p:nvPr>
            <p:ph type="subTitle" idx="9"/>
          </p:nvPr>
        </p:nvSpPr>
        <p:spPr>
          <a:xfrm>
            <a:off x="2069650" y="3669300"/>
            <a:ext cx="23055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algn="ctr" rtl="0">
              <a:spcBef>
                <a:spcPts val="0"/>
              </a:spcBef>
              <a:spcAft>
                <a:spcPts val="0"/>
              </a:spcAft>
              <a:buSzPts val="1400"/>
              <a:buFont typeface="Hammersmith One"/>
              <a:buNone/>
              <a:defRPr>
                <a:latin typeface="Hammersmith One"/>
                <a:ea typeface="Hammersmith One"/>
                <a:cs typeface="Hammersmith One"/>
                <a:sym typeface="Hammersmith One"/>
              </a:defRPr>
            </a:lvl2pPr>
            <a:lvl3pPr lvl="2" algn="ctr" rtl="0">
              <a:spcBef>
                <a:spcPts val="0"/>
              </a:spcBef>
              <a:spcAft>
                <a:spcPts val="0"/>
              </a:spcAft>
              <a:buSzPts val="1400"/>
              <a:buFont typeface="Hammersmith One"/>
              <a:buNone/>
              <a:defRPr>
                <a:latin typeface="Hammersmith One"/>
                <a:ea typeface="Hammersmith One"/>
                <a:cs typeface="Hammersmith One"/>
                <a:sym typeface="Hammersmith One"/>
              </a:defRPr>
            </a:lvl3pPr>
            <a:lvl4pPr lvl="3" algn="ctr" rtl="0">
              <a:spcBef>
                <a:spcPts val="0"/>
              </a:spcBef>
              <a:spcAft>
                <a:spcPts val="0"/>
              </a:spcAft>
              <a:buSzPts val="1400"/>
              <a:buFont typeface="Hammersmith One"/>
              <a:buNone/>
              <a:defRPr>
                <a:latin typeface="Hammersmith One"/>
                <a:ea typeface="Hammersmith One"/>
                <a:cs typeface="Hammersmith One"/>
                <a:sym typeface="Hammersmith One"/>
              </a:defRPr>
            </a:lvl4pPr>
            <a:lvl5pPr lvl="4" algn="ctr" rtl="0">
              <a:spcBef>
                <a:spcPts val="0"/>
              </a:spcBef>
              <a:spcAft>
                <a:spcPts val="0"/>
              </a:spcAft>
              <a:buSzPts val="1400"/>
              <a:buFont typeface="Hammersmith One"/>
              <a:buNone/>
              <a:defRPr>
                <a:latin typeface="Hammersmith One"/>
                <a:ea typeface="Hammersmith One"/>
                <a:cs typeface="Hammersmith One"/>
                <a:sym typeface="Hammersmith One"/>
              </a:defRPr>
            </a:lvl5pPr>
            <a:lvl6pPr lvl="5" algn="ctr" rtl="0">
              <a:spcBef>
                <a:spcPts val="0"/>
              </a:spcBef>
              <a:spcAft>
                <a:spcPts val="0"/>
              </a:spcAft>
              <a:buSzPts val="1400"/>
              <a:buFont typeface="Hammersmith One"/>
              <a:buNone/>
              <a:defRPr>
                <a:latin typeface="Hammersmith One"/>
                <a:ea typeface="Hammersmith One"/>
                <a:cs typeface="Hammersmith One"/>
                <a:sym typeface="Hammersmith One"/>
              </a:defRPr>
            </a:lvl6pPr>
            <a:lvl7pPr lvl="6" algn="ctr" rtl="0">
              <a:spcBef>
                <a:spcPts val="0"/>
              </a:spcBef>
              <a:spcAft>
                <a:spcPts val="0"/>
              </a:spcAft>
              <a:buSzPts val="1400"/>
              <a:buFont typeface="Hammersmith One"/>
              <a:buNone/>
              <a:defRPr>
                <a:latin typeface="Hammersmith One"/>
                <a:ea typeface="Hammersmith One"/>
                <a:cs typeface="Hammersmith One"/>
                <a:sym typeface="Hammersmith One"/>
              </a:defRPr>
            </a:lvl7pPr>
            <a:lvl8pPr lvl="7" algn="ctr" rtl="0">
              <a:spcBef>
                <a:spcPts val="0"/>
              </a:spcBef>
              <a:spcAft>
                <a:spcPts val="0"/>
              </a:spcAft>
              <a:buSzPts val="1400"/>
              <a:buFont typeface="Hammersmith One"/>
              <a:buNone/>
              <a:defRPr>
                <a:latin typeface="Hammersmith One"/>
                <a:ea typeface="Hammersmith One"/>
                <a:cs typeface="Hammersmith One"/>
                <a:sym typeface="Hammersmith One"/>
              </a:defRPr>
            </a:lvl8pPr>
            <a:lvl9pPr lvl="8" algn="ctr"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204" name="Google Shape;204;p28"/>
          <p:cNvSpPr txBox="1">
            <a:spLocks noGrp="1"/>
          </p:cNvSpPr>
          <p:nvPr>
            <p:ph type="subTitle" idx="13"/>
          </p:nvPr>
        </p:nvSpPr>
        <p:spPr>
          <a:xfrm>
            <a:off x="4768900" y="3669300"/>
            <a:ext cx="23055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algn="ctr" rtl="0">
              <a:spcBef>
                <a:spcPts val="0"/>
              </a:spcBef>
              <a:spcAft>
                <a:spcPts val="0"/>
              </a:spcAft>
              <a:buSzPts val="1400"/>
              <a:buFont typeface="Hammersmith One"/>
              <a:buNone/>
              <a:defRPr>
                <a:latin typeface="Hammersmith One"/>
                <a:ea typeface="Hammersmith One"/>
                <a:cs typeface="Hammersmith One"/>
                <a:sym typeface="Hammersmith One"/>
              </a:defRPr>
            </a:lvl2pPr>
            <a:lvl3pPr lvl="2" algn="ctr" rtl="0">
              <a:spcBef>
                <a:spcPts val="0"/>
              </a:spcBef>
              <a:spcAft>
                <a:spcPts val="0"/>
              </a:spcAft>
              <a:buSzPts val="1400"/>
              <a:buFont typeface="Hammersmith One"/>
              <a:buNone/>
              <a:defRPr>
                <a:latin typeface="Hammersmith One"/>
                <a:ea typeface="Hammersmith One"/>
                <a:cs typeface="Hammersmith One"/>
                <a:sym typeface="Hammersmith One"/>
              </a:defRPr>
            </a:lvl3pPr>
            <a:lvl4pPr lvl="3" algn="ctr" rtl="0">
              <a:spcBef>
                <a:spcPts val="0"/>
              </a:spcBef>
              <a:spcAft>
                <a:spcPts val="0"/>
              </a:spcAft>
              <a:buSzPts val="1400"/>
              <a:buFont typeface="Hammersmith One"/>
              <a:buNone/>
              <a:defRPr>
                <a:latin typeface="Hammersmith One"/>
                <a:ea typeface="Hammersmith One"/>
                <a:cs typeface="Hammersmith One"/>
                <a:sym typeface="Hammersmith One"/>
              </a:defRPr>
            </a:lvl4pPr>
            <a:lvl5pPr lvl="4" algn="ctr" rtl="0">
              <a:spcBef>
                <a:spcPts val="0"/>
              </a:spcBef>
              <a:spcAft>
                <a:spcPts val="0"/>
              </a:spcAft>
              <a:buSzPts val="1400"/>
              <a:buFont typeface="Hammersmith One"/>
              <a:buNone/>
              <a:defRPr>
                <a:latin typeface="Hammersmith One"/>
                <a:ea typeface="Hammersmith One"/>
                <a:cs typeface="Hammersmith One"/>
                <a:sym typeface="Hammersmith One"/>
              </a:defRPr>
            </a:lvl5pPr>
            <a:lvl6pPr lvl="5" algn="ctr" rtl="0">
              <a:spcBef>
                <a:spcPts val="0"/>
              </a:spcBef>
              <a:spcAft>
                <a:spcPts val="0"/>
              </a:spcAft>
              <a:buSzPts val="1400"/>
              <a:buFont typeface="Hammersmith One"/>
              <a:buNone/>
              <a:defRPr>
                <a:latin typeface="Hammersmith One"/>
                <a:ea typeface="Hammersmith One"/>
                <a:cs typeface="Hammersmith One"/>
                <a:sym typeface="Hammersmith One"/>
              </a:defRPr>
            </a:lvl6pPr>
            <a:lvl7pPr lvl="6" algn="ctr" rtl="0">
              <a:spcBef>
                <a:spcPts val="0"/>
              </a:spcBef>
              <a:spcAft>
                <a:spcPts val="0"/>
              </a:spcAft>
              <a:buSzPts val="1400"/>
              <a:buFont typeface="Hammersmith One"/>
              <a:buNone/>
              <a:defRPr>
                <a:latin typeface="Hammersmith One"/>
                <a:ea typeface="Hammersmith One"/>
                <a:cs typeface="Hammersmith One"/>
                <a:sym typeface="Hammersmith One"/>
              </a:defRPr>
            </a:lvl7pPr>
            <a:lvl8pPr lvl="7" algn="ctr" rtl="0">
              <a:spcBef>
                <a:spcPts val="0"/>
              </a:spcBef>
              <a:spcAft>
                <a:spcPts val="0"/>
              </a:spcAft>
              <a:buSzPts val="1400"/>
              <a:buFont typeface="Hammersmith One"/>
              <a:buNone/>
              <a:defRPr>
                <a:latin typeface="Hammersmith One"/>
                <a:ea typeface="Hammersmith One"/>
                <a:cs typeface="Hammersmith One"/>
                <a:sym typeface="Hammersmith One"/>
              </a:defRPr>
            </a:lvl8pPr>
            <a:lvl9pPr lvl="8" algn="ctr"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205" name="Google Shape;205;p28"/>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06" name="Google Shape;206;p28"/>
          <p:cNvGrpSpPr/>
          <p:nvPr/>
        </p:nvGrpSpPr>
        <p:grpSpPr>
          <a:xfrm>
            <a:off x="352225" y="0"/>
            <a:ext cx="8443800" cy="5143500"/>
            <a:chOff x="352225" y="0"/>
            <a:chExt cx="8443800" cy="5143500"/>
          </a:xfrm>
        </p:grpSpPr>
        <p:cxnSp>
          <p:nvCxnSpPr>
            <p:cNvPr id="207" name="Google Shape;207;p28"/>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08" name="Google Shape;208;p28"/>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209"/>
        <p:cNvGrpSpPr/>
        <p:nvPr/>
      </p:nvGrpSpPr>
      <p:grpSpPr>
        <a:xfrm>
          <a:off x="0" y="0"/>
          <a:ext cx="0" cy="0"/>
          <a:chOff x="0" y="0"/>
          <a:chExt cx="0" cy="0"/>
        </a:xfrm>
      </p:grpSpPr>
      <p:sp>
        <p:nvSpPr>
          <p:cNvPr id="210" name="Google Shape;210;p29"/>
          <p:cNvSpPr txBox="1">
            <a:spLocks noGrp="1"/>
          </p:cNvSpPr>
          <p:nvPr>
            <p:ph type="subTitle" idx="1"/>
          </p:nvPr>
        </p:nvSpPr>
        <p:spPr>
          <a:xfrm>
            <a:off x="720000" y="2173152"/>
            <a:ext cx="2305500" cy="63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29"/>
          <p:cNvSpPr txBox="1">
            <a:spLocks noGrp="1"/>
          </p:cNvSpPr>
          <p:nvPr>
            <p:ph type="subTitle" idx="2"/>
          </p:nvPr>
        </p:nvSpPr>
        <p:spPr>
          <a:xfrm>
            <a:off x="3419275" y="2173152"/>
            <a:ext cx="2305500" cy="63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2" name="Google Shape;212;p29"/>
          <p:cNvSpPr txBox="1">
            <a:spLocks noGrp="1"/>
          </p:cNvSpPr>
          <p:nvPr>
            <p:ph type="subTitle" idx="3"/>
          </p:nvPr>
        </p:nvSpPr>
        <p:spPr>
          <a:xfrm>
            <a:off x="720000" y="3969000"/>
            <a:ext cx="2305500" cy="63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29"/>
          <p:cNvSpPr txBox="1">
            <a:spLocks noGrp="1"/>
          </p:cNvSpPr>
          <p:nvPr>
            <p:ph type="subTitle" idx="4"/>
          </p:nvPr>
        </p:nvSpPr>
        <p:spPr>
          <a:xfrm>
            <a:off x="3419271" y="3969000"/>
            <a:ext cx="2305500" cy="63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 name="Google Shape;214;p29"/>
          <p:cNvSpPr txBox="1">
            <a:spLocks noGrp="1"/>
          </p:cNvSpPr>
          <p:nvPr>
            <p:ph type="subTitle" idx="5"/>
          </p:nvPr>
        </p:nvSpPr>
        <p:spPr>
          <a:xfrm>
            <a:off x="6118550" y="2173152"/>
            <a:ext cx="2305500" cy="63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 name="Google Shape;215;p29"/>
          <p:cNvSpPr txBox="1">
            <a:spLocks noGrp="1"/>
          </p:cNvSpPr>
          <p:nvPr>
            <p:ph type="subTitle" idx="6"/>
          </p:nvPr>
        </p:nvSpPr>
        <p:spPr>
          <a:xfrm>
            <a:off x="6118550" y="3969000"/>
            <a:ext cx="2305500" cy="63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 name="Google Shape;216;p29"/>
          <p:cNvSpPr txBox="1">
            <a:spLocks noGrp="1"/>
          </p:cNvSpPr>
          <p:nvPr>
            <p:ph type="subTitle" idx="7"/>
          </p:nvPr>
        </p:nvSpPr>
        <p:spPr>
          <a:xfrm>
            <a:off x="720000" y="1873602"/>
            <a:ext cx="23055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algn="ctr" rtl="0">
              <a:spcBef>
                <a:spcPts val="0"/>
              </a:spcBef>
              <a:spcAft>
                <a:spcPts val="0"/>
              </a:spcAft>
              <a:buSzPts val="1400"/>
              <a:buFont typeface="Hammersmith One"/>
              <a:buNone/>
              <a:defRPr>
                <a:latin typeface="Hammersmith One"/>
                <a:ea typeface="Hammersmith One"/>
                <a:cs typeface="Hammersmith One"/>
                <a:sym typeface="Hammersmith One"/>
              </a:defRPr>
            </a:lvl2pPr>
            <a:lvl3pPr lvl="2" algn="ctr" rtl="0">
              <a:spcBef>
                <a:spcPts val="0"/>
              </a:spcBef>
              <a:spcAft>
                <a:spcPts val="0"/>
              </a:spcAft>
              <a:buSzPts val="1400"/>
              <a:buFont typeface="Hammersmith One"/>
              <a:buNone/>
              <a:defRPr>
                <a:latin typeface="Hammersmith One"/>
                <a:ea typeface="Hammersmith One"/>
                <a:cs typeface="Hammersmith One"/>
                <a:sym typeface="Hammersmith One"/>
              </a:defRPr>
            </a:lvl3pPr>
            <a:lvl4pPr lvl="3" algn="ctr" rtl="0">
              <a:spcBef>
                <a:spcPts val="0"/>
              </a:spcBef>
              <a:spcAft>
                <a:spcPts val="0"/>
              </a:spcAft>
              <a:buSzPts val="1400"/>
              <a:buFont typeface="Hammersmith One"/>
              <a:buNone/>
              <a:defRPr>
                <a:latin typeface="Hammersmith One"/>
                <a:ea typeface="Hammersmith One"/>
                <a:cs typeface="Hammersmith One"/>
                <a:sym typeface="Hammersmith One"/>
              </a:defRPr>
            </a:lvl4pPr>
            <a:lvl5pPr lvl="4" algn="ctr" rtl="0">
              <a:spcBef>
                <a:spcPts val="0"/>
              </a:spcBef>
              <a:spcAft>
                <a:spcPts val="0"/>
              </a:spcAft>
              <a:buSzPts val="1400"/>
              <a:buFont typeface="Hammersmith One"/>
              <a:buNone/>
              <a:defRPr>
                <a:latin typeface="Hammersmith One"/>
                <a:ea typeface="Hammersmith One"/>
                <a:cs typeface="Hammersmith One"/>
                <a:sym typeface="Hammersmith One"/>
              </a:defRPr>
            </a:lvl5pPr>
            <a:lvl6pPr lvl="5" algn="ctr" rtl="0">
              <a:spcBef>
                <a:spcPts val="0"/>
              </a:spcBef>
              <a:spcAft>
                <a:spcPts val="0"/>
              </a:spcAft>
              <a:buSzPts val="1400"/>
              <a:buFont typeface="Hammersmith One"/>
              <a:buNone/>
              <a:defRPr>
                <a:latin typeface="Hammersmith One"/>
                <a:ea typeface="Hammersmith One"/>
                <a:cs typeface="Hammersmith One"/>
                <a:sym typeface="Hammersmith One"/>
              </a:defRPr>
            </a:lvl6pPr>
            <a:lvl7pPr lvl="6" algn="ctr" rtl="0">
              <a:spcBef>
                <a:spcPts val="0"/>
              </a:spcBef>
              <a:spcAft>
                <a:spcPts val="0"/>
              </a:spcAft>
              <a:buSzPts val="1400"/>
              <a:buFont typeface="Hammersmith One"/>
              <a:buNone/>
              <a:defRPr>
                <a:latin typeface="Hammersmith One"/>
                <a:ea typeface="Hammersmith One"/>
                <a:cs typeface="Hammersmith One"/>
                <a:sym typeface="Hammersmith One"/>
              </a:defRPr>
            </a:lvl7pPr>
            <a:lvl8pPr lvl="7" algn="ctr" rtl="0">
              <a:spcBef>
                <a:spcPts val="0"/>
              </a:spcBef>
              <a:spcAft>
                <a:spcPts val="0"/>
              </a:spcAft>
              <a:buSzPts val="1400"/>
              <a:buFont typeface="Hammersmith One"/>
              <a:buNone/>
              <a:defRPr>
                <a:latin typeface="Hammersmith One"/>
                <a:ea typeface="Hammersmith One"/>
                <a:cs typeface="Hammersmith One"/>
                <a:sym typeface="Hammersmith One"/>
              </a:defRPr>
            </a:lvl8pPr>
            <a:lvl9pPr lvl="8" algn="ctr"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217" name="Google Shape;217;p29"/>
          <p:cNvSpPr txBox="1">
            <a:spLocks noGrp="1"/>
          </p:cNvSpPr>
          <p:nvPr>
            <p:ph type="subTitle" idx="8"/>
          </p:nvPr>
        </p:nvSpPr>
        <p:spPr>
          <a:xfrm>
            <a:off x="3419275" y="1873602"/>
            <a:ext cx="23055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algn="ctr" rtl="0">
              <a:spcBef>
                <a:spcPts val="0"/>
              </a:spcBef>
              <a:spcAft>
                <a:spcPts val="0"/>
              </a:spcAft>
              <a:buSzPts val="1400"/>
              <a:buFont typeface="Hammersmith One"/>
              <a:buNone/>
              <a:defRPr>
                <a:latin typeface="Hammersmith One"/>
                <a:ea typeface="Hammersmith One"/>
                <a:cs typeface="Hammersmith One"/>
                <a:sym typeface="Hammersmith One"/>
              </a:defRPr>
            </a:lvl2pPr>
            <a:lvl3pPr lvl="2" algn="ctr" rtl="0">
              <a:spcBef>
                <a:spcPts val="0"/>
              </a:spcBef>
              <a:spcAft>
                <a:spcPts val="0"/>
              </a:spcAft>
              <a:buSzPts val="1400"/>
              <a:buFont typeface="Hammersmith One"/>
              <a:buNone/>
              <a:defRPr>
                <a:latin typeface="Hammersmith One"/>
                <a:ea typeface="Hammersmith One"/>
                <a:cs typeface="Hammersmith One"/>
                <a:sym typeface="Hammersmith One"/>
              </a:defRPr>
            </a:lvl3pPr>
            <a:lvl4pPr lvl="3" algn="ctr" rtl="0">
              <a:spcBef>
                <a:spcPts val="0"/>
              </a:spcBef>
              <a:spcAft>
                <a:spcPts val="0"/>
              </a:spcAft>
              <a:buSzPts val="1400"/>
              <a:buFont typeface="Hammersmith One"/>
              <a:buNone/>
              <a:defRPr>
                <a:latin typeface="Hammersmith One"/>
                <a:ea typeface="Hammersmith One"/>
                <a:cs typeface="Hammersmith One"/>
                <a:sym typeface="Hammersmith One"/>
              </a:defRPr>
            </a:lvl4pPr>
            <a:lvl5pPr lvl="4" algn="ctr" rtl="0">
              <a:spcBef>
                <a:spcPts val="0"/>
              </a:spcBef>
              <a:spcAft>
                <a:spcPts val="0"/>
              </a:spcAft>
              <a:buSzPts val="1400"/>
              <a:buFont typeface="Hammersmith One"/>
              <a:buNone/>
              <a:defRPr>
                <a:latin typeface="Hammersmith One"/>
                <a:ea typeface="Hammersmith One"/>
                <a:cs typeface="Hammersmith One"/>
                <a:sym typeface="Hammersmith One"/>
              </a:defRPr>
            </a:lvl5pPr>
            <a:lvl6pPr lvl="5" algn="ctr" rtl="0">
              <a:spcBef>
                <a:spcPts val="0"/>
              </a:spcBef>
              <a:spcAft>
                <a:spcPts val="0"/>
              </a:spcAft>
              <a:buSzPts val="1400"/>
              <a:buFont typeface="Hammersmith One"/>
              <a:buNone/>
              <a:defRPr>
                <a:latin typeface="Hammersmith One"/>
                <a:ea typeface="Hammersmith One"/>
                <a:cs typeface="Hammersmith One"/>
                <a:sym typeface="Hammersmith One"/>
              </a:defRPr>
            </a:lvl6pPr>
            <a:lvl7pPr lvl="6" algn="ctr" rtl="0">
              <a:spcBef>
                <a:spcPts val="0"/>
              </a:spcBef>
              <a:spcAft>
                <a:spcPts val="0"/>
              </a:spcAft>
              <a:buSzPts val="1400"/>
              <a:buFont typeface="Hammersmith One"/>
              <a:buNone/>
              <a:defRPr>
                <a:latin typeface="Hammersmith One"/>
                <a:ea typeface="Hammersmith One"/>
                <a:cs typeface="Hammersmith One"/>
                <a:sym typeface="Hammersmith One"/>
              </a:defRPr>
            </a:lvl7pPr>
            <a:lvl8pPr lvl="7" algn="ctr" rtl="0">
              <a:spcBef>
                <a:spcPts val="0"/>
              </a:spcBef>
              <a:spcAft>
                <a:spcPts val="0"/>
              </a:spcAft>
              <a:buSzPts val="1400"/>
              <a:buFont typeface="Hammersmith One"/>
              <a:buNone/>
              <a:defRPr>
                <a:latin typeface="Hammersmith One"/>
                <a:ea typeface="Hammersmith One"/>
                <a:cs typeface="Hammersmith One"/>
                <a:sym typeface="Hammersmith One"/>
              </a:defRPr>
            </a:lvl8pPr>
            <a:lvl9pPr lvl="8" algn="ctr"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218" name="Google Shape;218;p29"/>
          <p:cNvSpPr txBox="1">
            <a:spLocks noGrp="1"/>
          </p:cNvSpPr>
          <p:nvPr>
            <p:ph type="subTitle" idx="9"/>
          </p:nvPr>
        </p:nvSpPr>
        <p:spPr>
          <a:xfrm>
            <a:off x="6118550" y="1873602"/>
            <a:ext cx="23055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algn="ctr" rtl="0">
              <a:spcBef>
                <a:spcPts val="0"/>
              </a:spcBef>
              <a:spcAft>
                <a:spcPts val="0"/>
              </a:spcAft>
              <a:buSzPts val="1400"/>
              <a:buFont typeface="Hammersmith One"/>
              <a:buNone/>
              <a:defRPr>
                <a:latin typeface="Hammersmith One"/>
                <a:ea typeface="Hammersmith One"/>
                <a:cs typeface="Hammersmith One"/>
                <a:sym typeface="Hammersmith One"/>
              </a:defRPr>
            </a:lvl2pPr>
            <a:lvl3pPr lvl="2" algn="ctr" rtl="0">
              <a:spcBef>
                <a:spcPts val="0"/>
              </a:spcBef>
              <a:spcAft>
                <a:spcPts val="0"/>
              </a:spcAft>
              <a:buSzPts val="1400"/>
              <a:buFont typeface="Hammersmith One"/>
              <a:buNone/>
              <a:defRPr>
                <a:latin typeface="Hammersmith One"/>
                <a:ea typeface="Hammersmith One"/>
                <a:cs typeface="Hammersmith One"/>
                <a:sym typeface="Hammersmith One"/>
              </a:defRPr>
            </a:lvl3pPr>
            <a:lvl4pPr lvl="3" algn="ctr" rtl="0">
              <a:spcBef>
                <a:spcPts val="0"/>
              </a:spcBef>
              <a:spcAft>
                <a:spcPts val="0"/>
              </a:spcAft>
              <a:buSzPts val="1400"/>
              <a:buFont typeface="Hammersmith One"/>
              <a:buNone/>
              <a:defRPr>
                <a:latin typeface="Hammersmith One"/>
                <a:ea typeface="Hammersmith One"/>
                <a:cs typeface="Hammersmith One"/>
                <a:sym typeface="Hammersmith One"/>
              </a:defRPr>
            </a:lvl4pPr>
            <a:lvl5pPr lvl="4" algn="ctr" rtl="0">
              <a:spcBef>
                <a:spcPts val="0"/>
              </a:spcBef>
              <a:spcAft>
                <a:spcPts val="0"/>
              </a:spcAft>
              <a:buSzPts val="1400"/>
              <a:buFont typeface="Hammersmith One"/>
              <a:buNone/>
              <a:defRPr>
                <a:latin typeface="Hammersmith One"/>
                <a:ea typeface="Hammersmith One"/>
                <a:cs typeface="Hammersmith One"/>
                <a:sym typeface="Hammersmith One"/>
              </a:defRPr>
            </a:lvl5pPr>
            <a:lvl6pPr lvl="5" algn="ctr" rtl="0">
              <a:spcBef>
                <a:spcPts val="0"/>
              </a:spcBef>
              <a:spcAft>
                <a:spcPts val="0"/>
              </a:spcAft>
              <a:buSzPts val="1400"/>
              <a:buFont typeface="Hammersmith One"/>
              <a:buNone/>
              <a:defRPr>
                <a:latin typeface="Hammersmith One"/>
                <a:ea typeface="Hammersmith One"/>
                <a:cs typeface="Hammersmith One"/>
                <a:sym typeface="Hammersmith One"/>
              </a:defRPr>
            </a:lvl6pPr>
            <a:lvl7pPr lvl="6" algn="ctr" rtl="0">
              <a:spcBef>
                <a:spcPts val="0"/>
              </a:spcBef>
              <a:spcAft>
                <a:spcPts val="0"/>
              </a:spcAft>
              <a:buSzPts val="1400"/>
              <a:buFont typeface="Hammersmith One"/>
              <a:buNone/>
              <a:defRPr>
                <a:latin typeface="Hammersmith One"/>
                <a:ea typeface="Hammersmith One"/>
                <a:cs typeface="Hammersmith One"/>
                <a:sym typeface="Hammersmith One"/>
              </a:defRPr>
            </a:lvl7pPr>
            <a:lvl8pPr lvl="7" algn="ctr" rtl="0">
              <a:spcBef>
                <a:spcPts val="0"/>
              </a:spcBef>
              <a:spcAft>
                <a:spcPts val="0"/>
              </a:spcAft>
              <a:buSzPts val="1400"/>
              <a:buFont typeface="Hammersmith One"/>
              <a:buNone/>
              <a:defRPr>
                <a:latin typeface="Hammersmith One"/>
                <a:ea typeface="Hammersmith One"/>
                <a:cs typeface="Hammersmith One"/>
                <a:sym typeface="Hammersmith One"/>
              </a:defRPr>
            </a:lvl8pPr>
            <a:lvl9pPr lvl="8" algn="ctr"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219" name="Google Shape;219;p29"/>
          <p:cNvSpPr txBox="1">
            <a:spLocks noGrp="1"/>
          </p:cNvSpPr>
          <p:nvPr>
            <p:ph type="subTitle" idx="13"/>
          </p:nvPr>
        </p:nvSpPr>
        <p:spPr>
          <a:xfrm>
            <a:off x="6118550" y="3669300"/>
            <a:ext cx="23055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algn="ctr" rtl="0">
              <a:spcBef>
                <a:spcPts val="0"/>
              </a:spcBef>
              <a:spcAft>
                <a:spcPts val="0"/>
              </a:spcAft>
              <a:buSzPts val="1400"/>
              <a:buFont typeface="Hammersmith One"/>
              <a:buNone/>
              <a:defRPr>
                <a:latin typeface="Hammersmith One"/>
                <a:ea typeface="Hammersmith One"/>
                <a:cs typeface="Hammersmith One"/>
                <a:sym typeface="Hammersmith One"/>
              </a:defRPr>
            </a:lvl2pPr>
            <a:lvl3pPr lvl="2" algn="ctr" rtl="0">
              <a:spcBef>
                <a:spcPts val="0"/>
              </a:spcBef>
              <a:spcAft>
                <a:spcPts val="0"/>
              </a:spcAft>
              <a:buSzPts val="1400"/>
              <a:buFont typeface="Hammersmith One"/>
              <a:buNone/>
              <a:defRPr>
                <a:latin typeface="Hammersmith One"/>
                <a:ea typeface="Hammersmith One"/>
                <a:cs typeface="Hammersmith One"/>
                <a:sym typeface="Hammersmith One"/>
              </a:defRPr>
            </a:lvl3pPr>
            <a:lvl4pPr lvl="3" algn="ctr" rtl="0">
              <a:spcBef>
                <a:spcPts val="0"/>
              </a:spcBef>
              <a:spcAft>
                <a:spcPts val="0"/>
              </a:spcAft>
              <a:buSzPts val="1400"/>
              <a:buFont typeface="Hammersmith One"/>
              <a:buNone/>
              <a:defRPr>
                <a:latin typeface="Hammersmith One"/>
                <a:ea typeface="Hammersmith One"/>
                <a:cs typeface="Hammersmith One"/>
                <a:sym typeface="Hammersmith One"/>
              </a:defRPr>
            </a:lvl4pPr>
            <a:lvl5pPr lvl="4" algn="ctr" rtl="0">
              <a:spcBef>
                <a:spcPts val="0"/>
              </a:spcBef>
              <a:spcAft>
                <a:spcPts val="0"/>
              </a:spcAft>
              <a:buSzPts val="1400"/>
              <a:buFont typeface="Hammersmith One"/>
              <a:buNone/>
              <a:defRPr>
                <a:latin typeface="Hammersmith One"/>
                <a:ea typeface="Hammersmith One"/>
                <a:cs typeface="Hammersmith One"/>
                <a:sym typeface="Hammersmith One"/>
              </a:defRPr>
            </a:lvl5pPr>
            <a:lvl6pPr lvl="5" algn="ctr" rtl="0">
              <a:spcBef>
                <a:spcPts val="0"/>
              </a:spcBef>
              <a:spcAft>
                <a:spcPts val="0"/>
              </a:spcAft>
              <a:buSzPts val="1400"/>
              <a:buFont typeface="Hammersmith One"/>
              <a:buNone/>
              <a:defRPr>
                <a:latin typeface="Hammersmith One"/>
                <a:ea typeface="Hammersmith One"/>
                <a:cs typeface="Hammersmith One"/>
                <a:sym typeface="Hammersmith One"/>
              </a:defRPr>
            </a:lvl6pPr>
            <a:lvl7pPr lvl="6" algn="ctr" rtl="0">
              <a:spcBef>
                <a:spcPts val="0"/>
              </a:spcBef>
              <a:spcAft>
                <a:spcPts val="0"/>
              </a:spcAft>
              <a:buSzPts val="1400"/>
              <a:buFont typeface="Hammersmith One"/>
              <a:buNone/>
              <a:defRPr>
                <a:latin typeface="Hammersmith One"/>
                <a:ea typeface="Hammersmith One"/>
                <a:cs typeface="Hammersmith One"/>
                <a:sym typeface="Hammersmith One"/>
              </a:defRPr>
            </a:lvl7pPr>
            <a:lvl8pPr lvl="7" algn="ctr" rtl="0">
              <a:spcBef>
                <a:spcPts val="0"/>
              </a:spcBef>
              <a:spcAft>
                <a:spcPts val="0"/>
              </a:spcAft>
              <a:buSzPts val="1400"/>
              <a:buFont typeface="Hammersmith One"/>
              <a:buNone/>
              <a:defRPr>
                <a:latin typeface="Hammersmith One"/>
                <a:ea typeface="Hammersmith One"/>
                <a:cs typeface="Hammersmith One"/>
                <a:sym typeface="Hammersmith One"/>
              </a:defRPr>
            </a:lvl8pPr>
            <a:lvl9pPr lvl="8" algn="ctr"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220" name="Google Shape;220;p29"/>
          <p:cNvSpPr txBox="1">
            <a:spLocks noGrp="1"/>
          </p:cNvSpPr>
          <p:nvPr>
            <p:ph type="subTitle" idx="14"/>
          </p:nvPr>
        </p:nvSpPr>
        <p:spPr>
          <a:xfrm>
            <a:off x="720000" y="3669300"/>
            <a:ext cx="23055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algn="ctr" rtl="0">
              <a:spcBef>
                <a:spcPts val="0"/>
              </a:spcBef>
              <a:spcAft>
                <a:spcPts val="0"/>
              </a:spcAft>
              <a:buSzPts val="1400"/>
              <a:buFont typeface="Hammersmith One"/>
              <a:buNone/>
              <a:defRPr>
                <a:latin typeface="Hammersmith One"/>
                <a:ea typeface="Hammersmith One"/>
                <a:cs typeface="Hammersmith One"/>
                <a:sym typeface="Hammersmith One"/>
              </a:defRPr>
            </a:lvl2pPr>
            <a:lvl3pPr lvl="2" algn="ctr" rtl="0">
              <a:spcBef>
                <a:spcPts val="0"/>
              </a:spcBef>
              <a:spcAft>
                <a:spcPts val="0"/>
              </a:spcAft>
              <a:buSzPts val="1400"/>
              <a:buFont typeface="Hammersmith One"/>
              <a:buNone/>
              <a:defRPr>
                <a:latin typeface="Hammersmith One"/>
                <a:ea typeface="Hammersmith One"/>
                <a:cs typeface="Hammersmith One"/>
                <a:sym typeface="Hammersmith One"/>
              </a:defRPr>
            </a:lvl3pPr>
            <a:lvl4pPr lvl="3" algn="ctr" rtl="0">
              <a:spcBef>
                <a:spcPts val="0"/>
              </a:spcBef>
              <a:spcAft>
                <a:spcPts val="0"/>
              </a:spcAft>
              <a:buSzPts val="1400"/>
              <a:buFont typeface="Hammersmith One"/>
              <a:buNone/>
              <a:defRPr>
                <a:latin typeface="Hammersmith One"/>
                <a:ea typeface="Hammersmith One"/>
                <a:cs typeface="Hammersmith One"/>
                <a:sym typeface="Hammersmith One"/>
              </a:defRPr>
            </a:lvl4pPr>
            <a:lvl5pPr lvl="4" algn="ctr" rtl="0">
              <a:spcBef>
                <a:spcPts val="0"/>
              </a:spcBef>
              <a:spcAft>
                <a:spcPts val="0"/>
              </a:spcAft>
              <a:buSzPts val="1400"/>
              <a:buFont typeface="Hammersmith One"/>
              <a:buNone/>
              <a:defRPr>
                <a:latin typeface="Hammersmith One"/>
                <a:ea typeface="Hammersmith One"/>
                <a:cs typeface="Hammersmith One"/>
                <a:sym typeface="Hammersmith One"/>
              </a:defRPr>
            </a:lvl5pPr>
            <a:lvl6pPr lvl="5" algn="ctr" rtl="0">
              <a:spcBef>
                <a:spcPts val="0"/>
              </a:spcBef>
              <a:spcAft>
                <a:spcPts val="0"/>
              </a:spcAft>
              <a:buSzPts val="1400"/>
              <a:buFont typeface="Hammersmith One"/>
              <a:buNone/>
              <a:defRPr>
                <a:latin typeface="Hammersmith One"/>
                <a:ea typeface="Hammersmith One"/>
                <a:cs typeface="Hammersmith One"/>
                <a:sym typeface="Hammersmith One"/>
              </a:defRPr>
            </a:lvl6pPr>
            <a:lvl7pPr lvl="6" algn="ctr" rtl="0">
              <a:spcBef>
                <a:spcPts val="0"/>
              </a:spcBef>
              <a:spcAft>
                <a:spcPts val="0"/>
              </a:spcAft>
              <a:buSzPts val="1400"/>
              <a:buFont typeface="Hammersmith One"/>
              <a:buNone/>
              <a:defRPr>
                <a:latin typeface="Hammersmith One"/>
                <a:ea typeface="Hammersmith One"/>
                <a:cs typeface="Hammersmith One"/>
                <a:sym typeface="Hammersmith One"/>
              </a:defRPr>
            </a:lvl7pPr>
            <a:lvl8pPr lvl="7" algn="ctr" rtl="0">
              <a:spcBef>
                <a:spcPts val="0"/>
              </a:spcBef>
              <a:spcAft>
                <a:spcPts val="0"/>
              </a:spcAft>
              <a:buSzPts val="1400"/>
              <a:buFont typeface="Hammersmith One"/>
              <a:buNone/>
              <a:defRPr>
                <a:latin typeface="Hammersmith One"/>
                <a:ea typeface="Hammersmith One"/>
                <a:cs typeface="Hammersmith One"/>
                <a:sym typeface="Hammersmith One"/>
              </a:defRPr>
            </a:lvl8pPr>
            <a:lvl9pPr lvl="8" algn="ctr"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221" name="Google Shape;221;p29"/>
          <p:cNvSpPr txBox="1">
            <a:spLocks noGrp="1"/>
          </p:cNvSpPr>
          <p:nvPr>
            <p:ph type="subTitle" idx="15"/>
          </p:nvPr>
        </p:nvSpPr>
        <p:spPr>
          <a:xfrm>
            <a:off x="3419275" y="3669300"/>
            <a:ext cx="23055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algn="ctr" rtl="0">
              <a:spcBef>
                <a:spcPts val="0"/>
              </a:spcBef>
              <a:spcAft>
                <a:spcPts val="0"/>
              </a:spcAft>
              <a:buSzPts val="1400"/>
              <a:buFont typeface="Hammersmith One"/>
              <a:buNone/>
              <a:defRPr>
                <a:latin typeface="Hammersmith One"/>
                <a:ea typeface="Hammersmith One"/>
                <a:cs typeface="Hammersmith One"/>
                <a:sym typeface="Hammersmith One"/>
              </a:defRPr>
            </a:lvl2pPr>
            <a:lvl3pPr lvl="2" algn="ctr" rtl="0">
              <a:spcBef>
                <a:spcPts val="0"/>
              </a:spcBef>
              <a:spcAft>
                <a:spcPts val="0"/>
              </a:spcAft>
              <a:buSzPts val="1400"/>
              <a:buFont typeface="Hammersmith One"/>
              <a:buNone/>
              <a:defRPr>
                <a:latin typeface="Hammersmith One"/>
                <a:ea typeface="Hammersmith One"/>
                <a:cs typeface="Hammersmith One"/>
                <a:sym typeface="Hammersmith One"/>
              </a:defRPr>
            </a:lvl3pPr>
            <a:lvl4pPr lvl="3" algn="ctr" rtl="0">
              <a:spcBef>
                <a:spcPts val="0"/>
              </a:spcBef>
              <a:spcAft>
                <a:spcPts val="0"/>
              </a:spcAft>
              <a:buSzPts val="1400"/>
              <a:buFont typeface="Hammersmith One"/>
              <a:buNone/>
              <a:defRPr>
                <a:latin typeface="Hammersmith One"/>
                <a:ea typeface="Hammersmith One"/>
                <a:cs typeface="Hammersmith One"/>
                <a:sym typeface="Hammersmith One"/>
              </a:defRPr>
            </a:lvl4pPr>
            <a:lvl5pPr lvl="4" algn="ctr" rtl="0">
              <a:spcBef>
                <a:spcPts val="0"/>
              </a:spcBef>
              <a:spcAft>
                <a:spcPts val="0"/>
              </a:spcAft>
              <a:buSzPts val="1400"/>
              <a:buFont typeface="Hammersmith One"/>
              <a:buNone/>
              <a:defRPr>
                <a:latin typeface="Hammersmith One"/>
                <a:ea typeface="Hammersmith One"/>
                <a:cs typeface="Hammersmith One"/>
                <a:sym typeface="Hammersmith One"/>
              </a:defRPr>
            </a:lvl5pPr>
            <a:lvl6pPr lvl="5" algn="ctr" rtl="0">
              <a:spcBef>
                <a:spcPts val="0"/>
              </a:spcBef>
              <a:spcAft>
                <a:spcPts val="0"/>
              </a:spcAft>
              <a:buSzPts val="1400"/>
              <a:buFont typeface="Hammersmith One"/>
              <a:buNone/>
              <a:defRPr>
                <a:latin typeface="Hammersmith One"/>
                <a:ea typeface="Hammersmith One"/>
                <a:cs typeface="Hammersmith One"/>
                <a:sym typeface="Hammersmith One"/>
              </a:defRPr>
            </a:lvl6pPr>
            <a:lvl7pPr lvl="6" algn="ctr" rtl="0">
              <a:spcBef>
                <a:spcPts val="0"/>
              </a:spcBef>
              <a:spcAft>
                <a:spcPts val="0"/>
              </a:spcAft>
              <a:buSzPts val="1400"/>
              <a:buFont typeface="Hammersmith One"/>
              <a:buNone/>
              <a:defRPr>
                <a:latin typeface="Hammersmith One"/>
                <a:ea typeface="Hammersmith One"/>
                <a:cs typeface="Hammersmith One"/>
                <a:sym typeface="Hammersmith One"/>
              </a:defRPr>
            </a:lvl7pPr>
            <a:lvl8pPr lvl="7" algn="ctr" rtl="0">
              <a:spcBef>
                <a:spcPts val="0"/>
              </a:spcBef>
              <a:spcAft>
                <a:spcPts val="0"/>
              </a:spcAft>
              <a:buSzPts val="1400"/>
              <a:buFont typeface="Hammersmith One"/>
              <a:buNone/>
              <a:defRPr>
                <a:latin typeface="Hammersmith One"/>
                <a:ea typeface="Hammersmith One"/>
                <a:cs typeface="Hammersmith One"/>
                <a:sym typeface="Hammersmith One"/>
              </a:defRPr>
            </a:lvl8pPr>
            <a:lvl9pPr lvl="8" algn="ctr"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222" name="Google Shape;222;p29"/>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23" name="Google Shape;223;p29"/>
          <p:cNvGrpSpPr/>
          <p:nvPr/>
        </p:nvGrpSpPr>
        <p:grpSpPr>
          <a:xfrm>
            <a:off x="352225" y="0"/>
            <a:ext cx="8443800" cy="5143500"/>
            <a:chOff x="352225" y="0"/>
            <a:chExt cx="8443800" cy="5143500"/>
          </a:xfrm>
        </p:grpSpPr>
        <p:cxnSp>
          <p:nvCxnSpPr>
            <p:cNvPr id="224" name="Google Shape;224;p29"/>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25" name="Google Shape;225;p29"/>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26"/>
        <p:cNvGrpSpPr/>
        <p:nvPr/>
      </p:nvGrpSpPr>
      <p:grpSpPr>
        <a:xfrm>
          <a:off x="0" y="0"/>
          <a:ext cx="0" cy="0"/>
          <a:chOff x="0" y="0"/>
          <a:chExt cx="0" cy="0"/>
        </a:xfrm>
      </p:grpSpPr>
      <p:sp>
        <p:nvSpPr>
          <p:cNvPr id="227" name="Google Shape;227;p30"/>
          <p:cNvSpPr>
            <a:spLocks noGrp="1"/>
          </p:cNvSpPr>
          <p:nvPr>
            <p:ph type="pic" idx="2"/>
          </p:nvPr>
        </p:nvSpPr>
        <p:spPr>
          <a:xfrm>
            <a:off x="0" y="0"/>
            <a:ext cx="3994500" cy="5143500"/>
          </a:xfrm>
          <a:prstGeom prst="rect">
            <a:avLst/>
          </a:prstGeom>
          <a:noFill/>
          <a:ln>
            <a:noFill/>
          </a:ln>
        </p:spPr>
      </p:sp>
      <p:sp>
        <p:nvSpPr>
          <p:cNvPr id="228" name="Google Shape;228;p30"/>
          <p:cNvSpPr txBox="1">
            <a:spLocks noGrp="1"/>
          </p:cNvSpPr>
          <p:nvPr>
            <p:ph type="title" hasCustomPrompt="1"/>
          </p:nvPr>
        </p:nvSpPr>
        <p:spPr>
          <a:xfrm rot="-227">
            <a:off x="3667335" y="2006408"/>
            <a:ext cx="4534800" cy="663900"/>
          </a:xfrm>
          <a:prstGeom prst="rect">
            <a:avLst/>
          </a:prstGeom>
          <a:solidFill>
            <a:srgbClr val="03345F">
              <a:alpha val="83130"/>
            </a:srgbClr>
          </a:solid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3500"/>
            </a:lvl1pPr>
            <a:lvl2pPr lvl="1" rtl="0">
              <a:spcBef>
                <a:spcPts val="0"/>
              </a:spcBef>
              <a:spcAft>
                <a:spcPts val="0"/>
              </a:spcAft>
              <a:buSzPts val="6200"/>
              <a:buNone/>
              <a:defRPr sz="6200"/>
            </a:lvl2pPr>
            <a:lvl3pPr lvl="2" rtl="0">
              <a:spcBef>
                <a:spcPts val="0"/>
              </a:spcBef>
              <a:spcAft>
                <a:spcPts val="0"/>
              </a:spcAft>
              <a:buSzPts val="6200"/>
              <a:buNone/>
              <a:defRPr sz="6200"/>
            </a:lvl3pPr>
            <a:lvl4pPr lvl="3" rtl="0">
              <a:spcBef>
                <a:spcPts val="0"/>
              </a:spcBef>
              <a:spcAft>
                <a:spcPts val="0"/>
              </a:spcAft>
              <a:buSzPts val="6200"/>
              <a:buNone/>
              <a:defRPr sz="6200"/>
            </a:lvl4pPr>
            <a:lvl5pPr lvl="4" rtl="0">
              <a:spcBef>
                <a:spcPts val="0"/>
              </a:spcBef>
              <a:spcAft>
                <a:spcPts val="0"/>
              </a:spcAft>
              <a:buSzPts val="6200"/>
              <a:buNone/>
              <a:defRPr sz="6200"/>
            </a:lvl5pPr>
            <a:lvl6pPr lvl="5" rtl="0">
              <a:spcBef>
                <a:spcPts val="0"/>
              </a:spcBef>
              <a:spcAft>
                <a:spcPts val="0"/>
              </a:spcAft>
              <a:buSzPts val="6200"/>
              <a:buNone/>
              <a:defRPr sz="6200"/>
            </a:lvl6pPr>
            <a:lvl7pPr lvl="6" rtl="0">
              <a:spcBef>
                <a:spcPts val="0"/>
              </a:spcBef>
              <a:spcAft>
                <a:spcPts val="0"/>
              </a:spcAft>
              <a:buSzPts val="6200"/>
              <a:buNone/>
              <a:defRPr sz="6200"/>
            </a:lvl7pPr>
            <a:lvl8pPr lvl="7" rtl="0">
              <a:spcBef>
                <a:spcPts val="0"/>
              </a:spcBef>
              <a:spcAft>
                <a:spcPts val="0"/>
              </a:spcAft>
              <a:buSzPts val="6200"/>
              <a:buNone/>
              <a:defRPr sz="6200"/>
            </a:lvl8pPr>
            <a:lvl9pPr lvl="8" rtl="0">
              <a:spcBef>
                <a:spcPts val="0"/>
              </a:spcBef>
              <a:spcAft>
                <a:spcPts val="0"/>
              </a:spcAft>
              <a:buSzPts val="6200"/>
              <a:buNone/>
              <a:defRPr sz="6200"/>
            </a:lvl9pPr>
          </a:lstStyle>
          <a:p>
            <a:r>
              <a:t>xx%</a:t>
            </a:r>
          </a:p>
        </p:txBody>
      </p:sp>
      <p:sp>
        <p:nvSpPr>
          <p:cNvPr id="229" name="Google Shape;229;p30"/>
          <p:cNvSpPr txBox="1">
            <a:spLocks noGrp="1"/>
          </p:cNvSpPr>
          <p:nvPr>
            <p:ph type="subTitle" idx="1"/>
          </p:nvPr>
        </p:nvSpPr>
        <p:spPr>
          <a:xfrm>
            <a:off x="3667289" y="2746615"/>
            <a:ext cx="4534800" cy="390900"/>
          </a:xfrm>
          <a:prstGeom prst="rect">
            <a:avLst/>
          </a:prstGeom>
          <a:solidFill>
            <a:srgbClr val="03345F">
              <a:alpha val="83130"/>
            </a:srgbClr>
          </a:solidFill>
        </p:spPr>
        <p:txBody>
          <a:bodyPr spcFirstLastPara="1" wrap="square" lIns="91425" tIns="91425" rIns="91425" bIns="91425" anchor="t" anchorCtr="0">
            <a:noAutofit/>
          </a:bodyPr>
          <a:lstStyle>
            <a:lvl1pPr lvl="0" algn="ctr" rtl="0">
              <a:spcBef>
                <a:spcPts val="0"/>
              </a:spcBef>
              <a:spcAft>
                <a:spcPts val="0"/>
              </a:spcAft>
              <a:buSzPts val="1400"/>
              <a:buNone/>
              <a:defRPr>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0" name="Google Shape;230;p30"/>
          <p:cNvSpPr txBox="1">
            <a:spLocks noGrp="1"/>
          </p:cNvSpPr>
          <p:nvPr>
            <p:ph type="title" idx="3" hasCustomPrompt="1"/>
          </p:nvPr>
        </p:nvSpPr>
        <p:spPr>
          <a:xfrm rot="-227">
            <a:off x="3667305" y="542200"/>
            <a:ext cx="4534800" cy="663900"/>
          </a:xfrm>
          <a:prstGeom prst="rect">
            <a:avLst/>
          </a:prstGeom>
          <a:solidFill>
            <a:srgbClr val="03345F">
              <a:alpha val="83130"/>
            </a:srgbClr>
          </a:solid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3500"/>
            </a:lvl1pPr>
            <a:lvl2pPr lvl="1" algn="r" rtl="0">
              <a:spcBef>
                <a:spcPts val="0"/>
              </a:spcBef>
              <a:spcAft>
                <a:spcPts val="0"/>
              </a:spcAft>
              <a:buSzPts val="6200"/>
              <a:buNone/>
              <a:defRPr sz="6200"/>
            </a:lvl2pPr>
            <a:lvl3pPr lvl="2" algn="r" rtl="0">
              <a:spcBef>
                <a:spcPts val="0"/>
              </a:spcBef>
              <a:spcAft>
                <a:spcPts val="0"/>
              </a:spcAft>
              <a:buSzPts val="6200"/>
              <a:buNone/>
              <a:defRPr sz="6200"/>
            </a:lvl3pPr>
            <a:lvl4pPr lvl="3" algn="r" rtl="0">
              <a:spcBef>
                <a:spcPts val="0"/>
              </a:spcBef>
              <a:spcAft>
                <a:spcPts val="0"/>
              </a:spcAft>
              <a:buSzPts val="6200"/>
              <a:buNone/>
              <a:defRPr sz="6200"/>
            </a:lvl4pPr>
            <a:lvl5pPr lvl="4" algn="r" rtl="0">
              <a:spcBef>
                <a:spcPts val="0"/>
              </a:spcBef>
              <a:spcAft>
                <a:spcPts val="0"/>
              </a:spcAft>
              <a:buSzPts val="6200"/>
              <a:buNone/>
              <a:defRPr sz="6200"/>
            </a:lvl5pPr>
            <a:lvl6pPr lvl="5" algn="r" rtl="0">
              <a:spcBef>
                <a:spcPts val="0"/>
              </a:spcBef>
              <a:spcAft>
                <a:spcPts val="0"/>
              </a:spcAft>
              <a:buSzPts val="6200"/>
              <a:buNone/>
              <a:defRPr sz="6200"/>
            </a:lvl6pPr>
            <a:lvl7pPr lvl="6" algn="r" rtl="0">
              <a:spcBef>
                <a:spcPts val="0"/>
              </a:spcBef>
              <a:spcAft>
                <a:spcPts val="0"/>
              </a:spcAft>
              <a:buSzPts val="6200"/>
              <a:buNone/>
              <a:defRPr sz="6200"/>
            </a:lvl7pPr>
            <a:lvl8pPr lvl="7" algn="r" rtl="0">
              <a:spcBef>
                <a:spcPts val="0"/>
              </a:spcBef>
              <a:spcAft>
                <a:spcPts val="0"/>
              </a:spcAft>
              <a:buSzPts val="6200"/>
              <a:buNone/>
              <a:defRPr sz="6200"/>
            </a:lvl8pPr>
            <a:lvl9pPr lvl="8" algn="r" rtl="0">
              <a:spcBef>
                <a:spcPts val="0"/>
              </a:spcBef>
              <a:spcAft>
                <a:spcPts val="0"/>
              </a:spcAft>
              <a:buSzPts val="6200"/>
              <a:buNone/>
              <a:defRPr sz="6200"/>
            </a:lvl9pPr>
          </a:lstStyle>
          <a:p>
            <a:r>
              <a:t>xx%</a:t>
            </a:r>
          </a:p>
        </p:txBody>
      </p:sp>
      <p:sp>
        <p:nvSpPr>
          <p:cNvPr id="231" name="Google Shape;231;p30"/>
          <p:cNvSpPr txBox="1">
            <a:spLocks noGrp="1"/>
          </p:cNvSpPr>
          <p:nvPr>
            <p:ph type="subTitle" idx="4"/>
          </p:nvPr>
        </p:nvSpPr>
        <p:spPr>
          <a:xfrm>
            <a:off x="3667275" y="1282565"/>
            <a:ext cx="4534800" cy="390900"/>
          </a:xfrm>
          <a:prstGeom prst="rect">
            <a:avLst/>
          </a:prstGeom>
          <a:solidFill>
            <a:srgbClr val="03345F">
              <a:alpha val="83130"/>
            </a:srgbClr>
          </a:solidFill>
        </p:spPr>
        <p:txBody>
          <a:bodyPr spcFirstLastPara="1" wrap="square" lIns="91425" tIns="91425" rIns="91425" bIns="91425" anchor="t" anchorCtr="0">
            <a:noAutofit/>
          </a:bodyPr>
          <a:lstStyle>
            <a:lvl1pPr lvl="0" algn="ctr" rtl="0">
              <a:spcBef>
                <a:spcPts val="0"/>
              </a:spcBef>
              <a:spcAft>
                <a:spcPts val="0"/>
              </a:spcAft>
              <a:buSzPts val="1400"/>
              <a:buNone/>
              <a:defRPr>
                <a:solidFill>
                  <a:schemeClr val="accent2"/>
                </a:solidFill>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32" name="Google Shape;232;p30"/>
          <p:cNvSpPr txBox="1">
            <a:spLocks noGrp="1"/>
          </p:cNvSpPr>
          <p:nvPr>
            <p:ph type="title" idx="5" hasCustomPrompt="1"/>
          </p:nvPr>
        </p:nvSpPr>
        <p:spPr>
          <a:xfrm>
            <a:off x="3667305" y="3470299"/>
            <a:ext cx="4534800" cy="664200"/>
          </a:xfrm>
          <a:prstGeom prst="rect">
            <a:avLst/>
          </a:prstGeom>
          <a:solidFill>
            <a:srgbClr val="03345F">
              <a:alpha val="83130"/>
            </a:srgbClr>
          </a:solid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3500"/>
            </a:lvl1pPr>
            <a:lvl2pPr lvl="1" algn="r" rtl="0">
              <a:spcBef>
                <a:spcPts val="0"/>
              </a:spcBef>
              <a:spcAft>
                <a:spcPts val="0"/>
              </a:spcAft>
              <a:buSzPts val="6200"/>
              <a:buNone/>
              <a:defRPr sz="6200"/>
            </a:lvl2pPr>
            <a:lvl3pPr lvl="2" algn="r" rtl="0">
              <a:spcBef>
                <a:spcPts val="0"/>
              </a:spcBef>
              <a:spcAft>
                <a:spcPts val="0"/>
              </a:spcAft>
              <a:buSzPts val="6200"/>
              <a:buNone/>
              <a:defRPr sz="6200"/>
            </a:lvl3pPr>
            <a:lvl4pPr lvl="3" algn="r" rtl="0">
              <a:spcBef>
                <a:spcPts val="0"/>
              </a:spcBef>
              <a:spcAft>
                <a:spcPts val="0"/>
              </a:spcAft>
              <a:buSzPts val="6200"/>
              <a:buNone/>
              <a:defRPr sz="6200"/>
            </a:lvl4pPr>
            <a:lvl5pPr lvl="4" algn="r" rtl="0">
              <a:spcBef>
                <a:spcPts val="0"/>
              </a:spcBef>
              <a:spcAft>
                <a:spcPts val="0"/>
              </a:spcAft>
              <a:buSzPts val="6200"/>
              <a:buNone/>
              <a:defRPr sz="6200"/>
            </a:lvl5pPr>
            <a:lvl6pPr lvl="5" algn="r" rtl="0">
              <a:spcBef>
                <a:spcPts val="0"/>
              </a:spcBef>
              <a:spcAft>
                <a:spcPts val="0"/>
              </a:spcAft>
              <a:buSzPts val="6200"/>
              <a:buNone/>
              <a:defRPr sz="6200"/>
            </a:lvl6pPr>
            <a:lvl7pPr lvl="6" algn="r" rtl="0">
              <a:spcBef>
                <a:spcPts val="0"/>
              </a:spcBef>
              <a:spcAft>
                <a:spcPts val="0"/>
              </a:spcAft>
              <a:buSzPts val="6200"/>
              <a:buNone/>
              <a:defRPr sz="6200"/>
            </a:lvl7pPr>
            <a:lvl8pPr lvl="7" algn="r" rtl="0">
              <a:spcBef>
                <a:spcPts val="0"/>
              </a:spcBef>
              <a:spcAft>
                <a:spcPts val="0"/>
              </a:spcAft>
              <a:buSzPts val="6200"/>
              <a:buNone/>
              <a:defRPr sz="6200"/>
            </a:lvl8pPr>
            <a:lvl9pPr lvl="8" algn="r" rtl="0">
              <a:spcBef>
                <a:spcPts val="0"/>
              </a:spcBef>
              <a:spcAft>
                <a:spcPts val="0"/>
              </a:spcAft>
              <a:buSzPts val="6200"/>
              <a:buNone/>
              <a:defRPr sz="6200"/>
            </a:lvl9pPr>
          </a:lstStyle>
          <a:p>
            <a:r>
              <a:t>xx%</a:t>
            </a:r>
          </a:p>
        </p:txBody>
      </p:sp>
      <p:sp>
        <p:nvSpPr>
          <p:cNvPr id="233" name="Google Shape;233;p30"/>
          <p:cNvSpPr txBox="1">
            <a:spLocks noGrp="1"/>
          </p:cNvSpPr>
          <p:nvPr>
            <p:ph type="subTitle" idx="6"/>
          </p:nvPr>
        </p:nvSpPr>
        <p:spPr>
          <a:xfrm>
            <a:off x="3667275" y="4210575"/>
            <a:ext cx="4534800" cy="390900"/>
          </a:xfrm>
          <a:prstGeom prst="rect">
            <a:avLst/>
          </a:prstGeom>
          <a:solidFill>
            <a:srgbClr val="03345F">
              <a:alpha val="83130"/>
            </a:srgbClr>
          </a:solidFill>
        </p:spPr>
        <p:txBody>
          <a:bodyPr spcFirstLastPara="1" wrap="square" lIns="91425" tIns="91425" rIns="91425" bIns="91425" anchor="t" anchorCtr="0">
            <a:noAutofit/>
          </a:bodyPr>
          <a:lstStyle>
            <a:lvl1pPr lvl="0" algn="ctr" rtl="0">
              <a:spcBef>
                <a:spcPts val="0"/>
              </a:spcBef>
              <a:spcAft>
                <a:spcPts val="0"/>
              </a:spcAft>
              <a:buSzPts val="1400"/>
              <a:buNone/>
              <a:defRPr>
                <a:solidFill>
                  <a:schemeClr val="accent2"/>
                </a:solidFill>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cxnSp>
        <p:nvCxnSpPr>
          <p:cNvPr id="234" name="Google Shape;234;p30"/>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grpSp>
        <p:nvGrpSpPr>
          <p:cNvPr id="20" name="Google Shape;20;p4"/>
          <p:cNvGrpSpPr/>
          <p:nvPr/>
        </p:nvGrpSpPr>
        <p:grpSpPr>
          <a:xfrm>
            <a:off x="352225" y="0"/>
            <a:ext cx="8443800" cy="5143500"/>
            <a:chOff x="352225" y="0"/>
            <a:chExt cx="8443800" cy="5143500"/>
          </a:xfrm>
        </p:grpSpPr>
        <p:cxnSp>
          <p:nvCxnSpPr>
            <p:cNvPr id="21" name="Google Shape;21;p4"/>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2" name="Google Shape;22;p4"/>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
        <p:nvSpPr>
          <p:cNvPr id="23" name="Google Shape;23;p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 name="Google Shape;24;p4"/>
          <p:cNvSpPr txBox="1">
            <a:spLocks noGrp="1"/>
          </p:cNvSpPr>
          <p:nvPr>
            <p:ph type="body" idx="1"/>
          </p:nvPr>
        </p:nvSpPr>
        <p:spPr>
          <a:xfrm>
            <a:off x="720000" y="1324142"/>
            <a:ext cx="7704000" cy="3984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5" name="Google Shape;25;p4"/>
          <p:cNvSpPr>
            <a:spLocks noGrp="1"/>
          </p:cNvSpPr>
          <p:nvPr>
            <p:ph type="pic" idx="2"/>
          </p:nvPr>
        </p:nvSpPr>
        <p:spPr>
          <a:xfrm>
            <a:off x="0" y="4712100"/>
            <a:ext cx="9144000" cy="43140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35"/>
        <p:cNvGrpSpPr/>
        <p:nvPr/>
      </p:nvGrpSpPr>
      <p:grpSpPr>
        <a:xfrm>
          <a:off x="0" y="0"/>
          <a:ext cx="0" cy="0"/>
          <a:chOff x="0" y="0"/>
          <a:chExt cx="0" cy="0"/>
        </a:xfrm>
      </p:grpSpPr>
      <p:grpSp>
        <p:nvGrpSpPr>
          <p:cNvPr id="236" name="Google Shape;236;p31"/>
          <p:cNvGrpSpPr/>
          <p:nvPr/>
        </p:nvGrpSpPr>
        <p:grpSpPr>
          <a:xfrm>
            <a:off x="352225" y="0"/>
            <a:ext cx="8443800" cy="5143500"/>
            <a:chOff x="352225" y="0"/>
            <a:chExt cx="8443800" cy="5143500"/>
          </a:xfrm>
        </p:grpSpPr>
        <p:cxnSp>
          <p:nvCxnSpPr>
            <p:cNvPr id="237" name="Google Shape;237;p31"/>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38" name="Google Shape;238;p31"/>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
        <p:nvSpPr>
          <p:cNvPr id="239" name="Google Shape;239;p31"/>
          <p:cNvSpPr>
            <a:spLocks noGrp="1"/>
          </p:cNvSpPr>
          <p:nvPr>
            <p:ph type="pic" idx="2"/>
          </p:nvPr>
        </p:nvSpPr>
        <p:spPr>
          <a:xfrm>
            <a:off x="-7800" y="0"/>
            <a:ext cx="9159600" cy="2571900"/>
          </a:xfrm>
          <a:prstGeom prst="rect">
            <a:avLst/>
          </a:prstGeom>
          <a:noFill/>
          <a:ln>
            <a:noFill/>
          </a:ln>
        </p:spPr>
      </p:sp>
      <p:sp>
        <p:nvSpPr>
          <p:cNvPr id="240" name="Google Shape;240;p31"/>
          <p:cNvSpPr txBox="1">
            <a:spLocks noGrp="1"/>
          </p:cNvSpPr>
          <p:nvPr>
            <p:ph type="ctrTitle"/>
          </p:nvPr>
        </p:nvSpPr>
        <p:spPr>
          <a:xfrm>
            <a:off x="720000" y="2024700"/>
            <a:ext cx="3621600" cy="1094100"/>
          </a:xfrm>
          <a:prstGeom prst="rect">
            <a:avLst/>
          </a:prstGeom>
          <a:solidFill>
            <a:srgbClr val="03345F">
              <a:alpha val="83130"/>
            </a:srgbClr>
          </a:solidFill>
          <a:ln>
            <a:noFill/>
          </a:ln>
        </p:spPr>
        <p:txBody>
          <a:bodyPr spcFirstLastPara="1" wrap="square" lIns="91425" tIns="91425" rIns="91425" bIns="91425" anchor="b" anchorCtr="0">
            <a:noAutofit/>
          </a:bodyPr>
          <a:lstStyle>
            <a:lvl1pPr lvl="0"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1" name="Google Shape;241;p31"/>
          <p:cNvSpPr txBox="1">
            <a:spLocks noGrp="1"/>
          </p:cNvSpPr>
          <p:nvPr>
            <p:ph type="subTitle" idx="1"/>
          </p:nvPr>
        </p:nvSpPr>
        <p:spPr>
          <a:xfrm>
            <a:off x="720000" y="3285725"/>
            <a:ext cx="3621600" cy="131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0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31"/>
          <p:cNvSpPr txBox="1">
            <a:spLocks noGrp="1"/>
          </p:cNvSpPr>
          <p:nvPr>
            <p:ph type="subTitle" idx="3"/>
          </p:nvPr>
        </p:nvSpPr>
        <p:spPr>
          <a:xfrm rot="-1139">
            <a:off x="4809350" y="4238825"/>
            <a:ext cx="3621600" cy="36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3" name="Google Shape;243;p31"/>
          <p:cNvSpPr txBox="1"/>
          <p:nvPr/>
        </p:nvSpPr>
        <p:spPr>
          <a:xfrm>
            <a:off x="4809350" y="3285722"/>
            <a:ext cx="3621600" cy="790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100" b="1">
                <a:solidFill>
                  <a:schemeClr val="dk1"/>
                </a:solidFill>
                <a:latin typeface="Asap"/>
                <a:ea typeface="Asap"/>
                <a:cs typeface="Asap"/>
                <a:sym typeface="Asap"/>
              </a:rPr>
              <a:t>CREDITS:</a:t>
            </a:r>
            <a:r>
              <a:rPr lang="en" sz="1100">
                <a:solidFill>
                  <a:schemeClr val="dk1"/>
                </a:solidFill>
                <a:latin typeface="Asap"/>
                <a:ea typeface="Asap"/>
                <a:cs typeface="Asap"/>
                <a:sym typeface="Asap"/>
              </a:rPr>
              <a:t> This presentation template was created by </a:t>
            </a:r>
            <a:r>
              <a:rPr lang="en" sz="1100" b="1" u="sng">
                <a:solidFill>
                  <a:schemeClr val="dk1"/>
                </a:solidFill>
                <a:latin typeface="Asap"/>
                <a:ea typeface="Asap"/>
                <a:cs typeface="Asap"/>
                <a:sym typeface="Asap"/>
                <a:hlinkClick r:id="rId2">
                  <a:extLst>
                    <a:ext uri="{A12FA001-AC4F-418D-AE19-62706E023703}">
                      <ahyp:hlinkClr xmlns:ahyp="http://schemas.microsoft.com/office/drawing/2018/hyperlinkcolor" val="tx"/>
                    </a:ext>
                  </a:extLst>
                </a:hlinkClick>
              </a:rPr>
              <a:t>Slidesgo</a:t>
            </a:r>
            <a:r>
              <a:rPr lang="en" sz="1100" b="1">
                <a:solidFill>
                  <a:schemeClr val="dk1"/>
                </a:solidFill>
                <a:latin typeface="Asap"/>
                <a:ea typeface="Asap"/>
                <a:cs typeface="Asap"/>
                <a:sym typeface="Asap"/>
              </a:rPr>
              <a:t>,</a:t>
            </a:r>
            <a:r>
              <a:rPr lang="en" sz="1100">
                <a:solidFill>
                  <a:schemeClr val="dk1"/>
                </a:solidFill>
                <a:latin typeface="Asap"/>
                <a:ea typeface="Asap"/>
                <a:cs typeface="Asap"/>
                <a:sym typeface="Asap"/>
              </a:rPr>
              <a:t> including icons by </a:t>
            </a:r>
            <a:r>
              <a:rPr lang="en" sz="1100" b="1" u="sng">
                <a:solidFill>
                  <a:schemeClr val="dk1"/>
                </a:solidFill>
                <a:latin typeface="Asap"/>
                <a:ea typeface="Asap"/>
                <a:cs typeface="Asap"/>
                <a:sym typeface="Asap"/>
                <a:hlinkClick r:id="rId3">
                  <a:extLst>
                    <a:ext uri="{A12FA001-AC4F-418D-AE19-62706E023703}">
                      <ahyp:hlinkClr xmlns:ahyp="http://schemas.microsoft.com/office/drawing/2018/hyperlinkcolor" val="tx"/>
                    </a:ext>
                  </a:extLst>
                </a:hlinkClick>
              </a:rPr>
              <a:t>Flaticon</a:t>
            </a:r>
            <a:r>
              <a:rPr lang="en" sz="1100" b="1">
                <a:solidFill>
                  <a:schemeClr val="dk1"/>
                </a:solidFill>
                <a:latin typeface="Asap"/>
                <a:ea typeface="Asap"/>
                <a:cs typeface="Asap"/>
                <a:sym typeface="Asap"/>
              </a:rPr>
              <a:t>,</a:t>
            </a:r>
            <a:r>
              <a:rPr lang="en" sz="1100">
                <a:solidFill>
                  <a:schemeClr val="dk1"/>
                </a:solidFill>
                <a:latin typeface="Asap"/>
                <a:ea typeface="Asap"/>
                <a:cs typeface="Asap"/>
                <a:sym typeface="Asap"/>
              </a:rPr>
              <a:t> and infographics &amp; images by </a:t>
            </a:r>
            <a:r>
              <a:rPr lang="en" sz="1100" b="1" u="sng">
                <a:solidFill>
                  <a:schemeClr val="dk1"/>
                </a:solidFill>
                <a:latin typeface="Asap"/>
                <a:ea typeface="Asap"/>
                <a:cs typeface="Asap"/>
                <a:sym typeface="Asap"/>
                <a:hlinkClick r:id="rId4">
                  <a:extLst>
                    <a:ext uri="{A12FA001-AC4F-418D-AE19-62706E023703}">
                      <ahyp:hlinkClr xmlns:ahyp="http://schemas.microsoft.com/office/drawing/2018/hyperlinkcolor" val="tx"/>
                    </a:ext>
                  </a:extLst>
                </a:hlinkClick>
              </a:rPr>
              <a:t>Freepik</a:t>
            </a:r>
            <a:endParaRPr sz="1100" b="1" u="sng">
              <a:solidFill>
                <a:schemeClr val="dk1"/>
              </a:solidFill>
              <a:latin typeface="Asap"/>
              <a:ea typeface="Asap"/>
              <a:cs typeface="Asap"/>
              <a:sym typeface="As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44"/>
        <p:cNvGrpSpPr/>
        <p:nvPr/>
      </p:nvGrpSpPr>
      <p:grpSpPr>
        <a:xfrm>
          <a:off x="0" y="0"/>
          <a:ext cx="0" cy="0"/>
          <a:chOff x="0" y="0"/>
          <a:chExt cx="0" cy="0"/>
        </a:xfrm>
      </p:grpSpPr>
      <p:grpSp>
        <p:nvGrpSpPr>
          <p:cNvPr id="245" name="Google Shape;245;p32"/>
          <p:cNvGrpSpPr/>
          <p:nvPr/>
        </p:nvGrpSpPr>
        <p:grpSpPr>
          <a:xfrm>
            <a:off x="352225" y="0"/>
            <a:ext cx="8443800" cy="5143500"/>
            <a:chOff x="352225" y="0"/>
            <a:chExt cx="8443800" cy="5143500"/>
          </a:xfrm>
        </p:grpSpPr>
        <p:cxnSp>
          <p:nvCxnSpPr>
            <p:cNvPr id="246" name="Google Shape;246;p32"/>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47" name="Google Shape;247;p32"/>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48"/>
        <p:cNvGrpSpPr/>
        <p:nvPr/>
      </p:nvGrpSpPr>
      <p:grpSpPr>
        <a:xfrm>
          <a:off x="0" y="0"/>
          <a:ext cx="0" cy="0"/>
          <a:chOff x="0" y="0"/>
          <a:chExt cx="0" cy="0"/>
        </a:xfrm>
      </p:grpSpPr>
      <p:grpSp>
        <p:nvGrpSpPr>
          <p:cNvPr id="249" name="Google Shape;249;p33"/>
          <p:cNvGrpSpPr/>
          <p:nvPr/>
        </p:nvGrpSpPr>
        <p:grpSpPr>
          <a:xfrm>
            <a:off x="352225" y="0"/>
            <a:ext cx="8443800" cy="5143500"/>
            <a:chOff x="352225" y="0"/>
            <a:chExt cx="8443800" cy="5143500"/>
          </a:xfrm>
        </p:grpSpPr>
        <p:cxnSp>
          <p:nvCxnSpPr>
            <p:cNvPr id="250" name="Google Shape;250;p33"/>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251" name="Google Shape;251;p33"/>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pic>
        <p:nvPicPr>
          <p:cNvPr id="252" name="Google Shape;252;p33"/>
          <p:cNvPicPr preferRelativeResize="0"/>
          <p:nvPr/>
        </p:nvPicPr>
        <p:blipFill rotWithShape="1">
          <a:blip r:embed="rId2">
            <a:alphaModFix/>
          </a:blip>
          <a:srcRect t="42938" b="41969"/>
          <a:stretch/>
        </p:blipFill>
        <p:spPr>
          <a:xfrm>
            <a:off x="0" y="3077230"/>
            <a:ext cx="9144000" cy="20689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a:spLocks noGrp="1"/>
          </p:cNvSpPr>
          <p:nvPr>
            <p:ph type="pic" idx="2"/>
          </p:nvPr>
        </p:nvSpPr>
        <p:spPr>
          <a:xfrm>
            <a:off x="5394900" y="-2075"/>
            <a:ext cx="3771000" cy="5143500"/>
          </a:xfrm>
          <a:prstGeom prst="rect">
            <a:avLst/>
          </a:prstGeom>
          <a:noFill/>
          <a:ln>
            <a:noFill/>
          </a:ln>
        </p:spPr>
      </p:sp>
      <p:sp>
        <p:nvSpPr>
          <p:cNvPr id="28" name="Google Shape;28;p5"/>
          <p:cNvSpPr txBox="1">
            <a:spLocks noGrp="1"/>
          </p:cNvSpPr>
          <p:nvPr>
            <p:ph type="subTitle" idx="1"/>
          </p:nvPr>
        </p:nvSpPr>
        <p:spPr>
          <a:xfrm>
            <a:off x="1366038" y="3717850"/>
            <a:ext cx="30852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 name="Google Shape;29;p5"/>
          <p:cNvSpPr txBox="1">
            <a:spLocks noGrp="1"/>
          </p:cNvSpPr>
          <p:nvPr>
            <p:ph type="subTitle" idx="3"/>
          </p:nvPr>
        </p:nvSpPr>
        <p:spPr>
          <a:xfrm>
            <a:off x="1366026" y="2138625"/>
            <a:ext cx="30852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5"/>
          <p:cNvSpPr txBox="1">
            <a:spLocks noGrp="1"/>
          </p:cNvSpPr>
          <p:nvPr>
            <p:ph type="subTitle" idx="4"/>
          </p:nvPr>
        </p:nvSpPr>
        <p:spPr>
          <a:xfrm>
            <a:off x="1366051" y="3403050"/>
            <a:ext cx="3085200" cy="467100"/>
          </a:xfrm>
          <a:prstGeom prst="rect">
            <a:avLst/>
          </a:prstGeom>
        </p:spPr>
        <p:txBody>
          <a:bodyPr spcFirstLastPara="1" wrap="square" lIns="91425" tIns="91425" rIns="91425" bIns="91425" anchor="b" anchorCtr="0">
            <a:noAutofit/>
          </a:bodyPr>
          <a:lstStyle>
            <a:lvl1pPr lv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algn="r">
              <a:spcBef>
                <a:spcPts val="0"/>
              </a:spcBef>
              <a:spcAft>
                <a:spcPts val="0"/>
              </a:spcAft>
              <a:buSzPts val="1400"/>
              <a:buFont typeface="Hammersmith One"/>
              <a:buNone/>
              <a:defRPr>
                <a:latin typeface="Hammersmith One"/>
                <a:ea typeface="Hammersmith One"/>
                <a:cs typeface="Hammersmith One"/>
                <a:sym typeface="Hammersmith One"/>
              </a:defRPr>
            </a:lvl2pPr>
            <a:lvl3pPr lvl="2" algn="r">
              <a:spcBef>
                <a:spcPts val="0"/>
              </a:spcBef>
              <a:spcAft>
                <a:spcPts val="0"/>
              </a:spcAft>
              <a:buSzPts val="1400"/>
              <a:buFont typeface="Hammersmith One"/>
              <a:buNone/>
              <a:defRPr>
                <a:latin typeface="Hammersmith One"/>
                <a:ea typeface="Hammersmith One"/>
                <a:cs typeface="Hammersmith One"/>
                <a:sym typeface="Hammersmith One"/>
              </a:defRPr>
            </a:lvl3pPr>
            <a:lvl4pPr lvl="3" algn="r">
              <a:spcBef>
                <a:spcPts val="0"/>
              </a:spcBef>
              <a:spcAft>
                <a:spcPts val="0"/>
              </a:spcAft>
              <a:buSzPts val="1400"/>
              <a:buFont typeface="Hammersmith One"/>
              <a:buNone/>
              <a:defRPr>
                <a:latin typeface="Hammersmith One"/>
                <a:ea typeface="Hammersmith One"/>
                <a:cs typeface="Hammersmith One"/>
                <a:sym typeface="Hammersmith One"/>
              </a:defRPr>
            </a:lvl4pPr>
            <a:lvl5pPr lvl="4" algn="r">
              <a:spcBef>
                <a:spcPts val="0"/>
              </a:spcBef>
              <a:spcAft>
                <a:spcPts val="0"/>
              </a:spcAft>
              <a:buSzPts val="1400"/>
              <a:buFont typeface="Hammersmith One"/>
              <a:buNone/>
              <a:defRPr>
                <a:latin typeface="Hammersmith One"/>
                <a:ea typeface="Hammersmith One"/>
                <a:cs typeface="Hammersmith One"/>
                <a:sym typeface="Hammersmith One"/>
              </a:defRPr>
            </a:lvl5pPr>
            <a:lvl6pPr lvl="5" algn="r">
              <a:spcBef>
                <a:spcPts val="0"/>
              </a:spcBef>
              <a:spcAft>
                <a:spcPts val="0"/>
              </a:spcAft>
              <a:buSzPts val="1400"/>
              <a:buFont typeface="Hammersmith One"/>
              <a:buNone/>
              <a:defRPr>
                <a:latin typeface="Hammersmith One"/>
                <a:ea typeface="Hammersmith One"/>
                <a:cs typeface="Hammersmith One"/>
                <a:sym typeface="Hammersmith One"/>
              </a:defRPr>
            </a:lvl6pPr>
            <a:lvl7pPr lvl="6" algn="r">
              <a:spcBef>
                <a:spcPts val="0"/>
              </a:spcBef>
              <a:spcAft>
                <a:spcPts val="0"/>
              </a:spcAft>
              <a:buSzPts val="1400"/>
              <a:buFont typeface="Hammersmith One"/>
              <a:buNone/>
              <a:defRPr>
                <a:latin typeface="Hammersmith One"/>
                <a:ea typeface="Hammersmith One"/>
                <a:cs typeface="Hammersmith One"/>
                <a:sym typeface="Hammersmith One"/>
              </a:defRPr>
            </a:lvl7pPr>
            <a:lvl8pPr lvl="7" algn="r">
              <a:spcBef>
                <a:spcPts val="0"/>
              </a:spcBef>
              <a:spcAft>
                <a:spcPts val="0"/>
              </a:spcAft>
              <a:buSzPts val="1400"/>
              <a:buFont typeface="Hammersmith One"/>
              <a:buNone/>
              <a:defRPr>
                <a:latin typeface="Hammersmith One"/>
                <a:ea typeface="Hammersmith One"/>
                <a:cs typeface="Hammersmith One"/>
                <a:sym typeface="Hammersmith One"/>
              </a:defRPr>
            </a:lvl8pPr>
            <a:lvl9pPr lvl="8" algn="r">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31" name="Google Shape;31;p5"/>
          <p:cNvSpPr txBox="1">
            <a:spLocks noGrp="1"/>
          </p:cNvSpPr>
          <p:nvPr>
            <p:ph type="subTitle" idx="5"/>
          </p:nvPr>
        </p:nvSpPr>
        <p:spPr>
          <a:xfrm>
            <a:off x="1366039" y="1823775"/>
            <a:ext cx="30852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Hammersmith One"/>
              <a:buNone/>
              <a:defRPr sz="2000" b="1">
                <a:latin typeface="Hammersmith One"/>
                <a:ea typeface="Hammersmith One"/>
                <a:cs typeface="Hammersmith One"/>
                <a:sym typeface="Hammersmith One"/>
              </a:defRPr>
            </a:lvl1pPr>
            <a:lvl2pPr lvl="1" rtl="0">
              <a:spcBef>
                <a:spcPts val="0"/>
              </a:spcBef>
              <a:spcAft>
                <a:spcPts val="0"/>
              </a:spcAft>
              <a:buSzPts val="1400"/>
              <a:buFont typeface="Hammersmith One"/>
              <a:buNone/>
              <a:defRPr>
                <a:latin typeface="Hammersmith One"/>
                <a:ea typeface="Hammersmith One"/>
                <a:cs typeface="Hammersmith One"/>
                <a:sym typeface="Hammersmith One"/>
              </a:defRPr>
            </a:lvl2pPr>
            <a:lvl3pPr lvl="2" rtl="0">
              <a:spcBef>
                <a:spcPts val="0"/>
              </a:spcBef>
              <a:spcAft>
                <a:spcPts val="0"/>
              </a:spcAft>
              <a:buSzPts val="1400"/>
              <a:buFont typeface="Hammersmith One"/>
              <a:buNone/>
              <a:defRPr>
                <a:latin typeface="Hammersmith One"/>
                <a:ea typeface="Hammersmith One"/>
                <a:cs typeface="Hammersmith One"/>
                <a:sym typeface="Hammersmith One"/>
              </a:defRPr>
            </a:lvl3pPr>
            <a:lvl4pPr lvl="3" rtl="0">
              <a:spcBef>
                <a:spcPts val="0"/>
              </a:spcBef>
              <a:spcAft>
                <a:spcPts val="0"/>
              </a:spcAft>
              <a:buSzPts val="1400"/>
              <a:buFont typeface="Hammersmith One"/>
              <a:buNone/>
              <a:defRPr>
                <a:latin typeface="Hammersmith One"/>
                <a:ea typeface="Hammersmith One"/>
                <a:cs typeface="Hammersmith One"/>
                <a:sym typeface="Hammersmith One"/>
              </a:defRPr>
            </a:lvl4pPr>
            <a:lvl5pPr lvl="4" rtl="0">
              <a:spcBef>
                <a:spcPts val="0"/>
              </a:spcBef>
              <a:spcAft>
                <a:spcPts val="0"/>
              </a:spcAft>
              <a:buSzPts val="1400"/>
              <a:buFont typeface="Hammersmith One"/>
              <a:buNone/>
              <a:defRPr>
                <a:latin typeface="Hammersmith One"/>
                <a:ea typeface="Hammersmith One"/>
                <a:cs typeface="Hammersmith One"/>
                <a:sym typeface="Hammersmith One"/>
              </a:defRPr>
            </a:lvl5pPr>
            <a:lvl6pPr lvl="5" rtl="0">
              <a:spcBef>
                <a:spcPts val="0"/>
              </a:spcBef>
              <a:spcAft>
                <a:spcPts val="0"/>
              </a:spcAft>
              <a:buSzPts val="1400"/>
              <a:buFont typeface="Hammersmith One"/>
              <a:buNone/>
              <a:defRPr>
                <a:latin typeface="Hammersmith One"/>
                <a:ea typeface="Hammersmith One"/>
                <a:cs typeface="Hammersmith One"/>
                <a:sym typeface="Hammersmith One"/>
              </a:defRPr>
            </a:lvl6pPr>
            <a:lvl7pPr lvl="6" rtl="0">
              <a:spcBef>
                <a:spcPts val="0"/>
              </a:spcBef>
              <a:spcAft>
                <a:spcPts val="0"/>
              </a:spcAft>
              <a:buSzPts val="1400"/>
              <a:buFont typeface="Hammersmith One"/>
              <a:buNone/>
              <a:defRPr>
                <a:latin typeface="Hammersmith One"/>
                <a:ea typeface="Hammersmith One"/>
                <a:cs typeface="Hammersmith One"/>
                <a:sym typeface="Hammersmith One"/>
              </a:defRPr>
            </a:lvl7pPr>
            <a:lvl8pPr lvl="7" rtl="0">
              <a:spcBef>
                <a:spcPts val="0"/>
              </a:spcBef>
              <a:spcAft>
                <a:spcPts val="0"/>
              </a:spcAft>
              <a:buSzPts val="1400"/>
              <a:buFont typeface="Hammersmith One"/>
              <a:buNone/>
              <a:defRPr>
                <a:latin typeface="Hammersmith One"/>
                <a:ea typeface="Hammersmith One"/>
                <a:cs typeface="Hammersmith One"/>
                <a:sym typeface="Hammersmith One"/>
              </a:defRPr>
            </a:lvl8pPr>
            <a:lvl9pPr lvl="8" rtl="0">
              <a:spcBef>
                <a:spcPts val="0"/>
              </a:spcBef>
              <a:spcAft>
                <a:spcPts val="0"/>
              </a:spcAft>
              <a:buSzPts val="1400"/>
              <a:buFont typeface="Hammersmith One"/>
              <a:buNone/>
              <a:defRPr>
                <a:latin typeface="Hammersmith One"/>
                <a:ea typeface="Hammersmith One"/>
                <a:cs typeface="Hammersmith One"/>
                <a:sym typeface="Hammersmith One"/>
              </a:defRPr>
            </a:lvl9pPr>
          </a:lstStyle>
          <a:p>
            <a:endParaRPr/>
          </a:p>
        </p:txBody>
      </p:sp>
      <p:sp>
        <p:nvSpPr>
          <p:cNvPr id="32" name="Google Shape;32;p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33" name="Google Shape;33;p5"/>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grpSp>
        <p:nvGrpSpPr>
          <p:cNvPr id="35" name="Google Shape;35;p6"/>
          <p:cNvGrpSpPr/>
          <p:nvPr/>
        </p:nvGrpSpPr>
        <p:grpSpPr>
          <a:xfrm>
            <a:off x="352225" y="0"/>
            <a:ext cx="8443800" cy="5143500"/>
            <a:chOff x="352225" y="0"/>
            <a:chExt cx="8443800" cy="5143500"/>
          </a:xfrm>
        </p:grpSpPr>
        <p:cxnSp>
          <p:nvCxnSpPr>
            <p:cNvPr id="36" name="Google Shape;36;p6"/>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37" name="Google Shape;37;p6"/>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
        <p:nvSpPr>
          <p:cNvPr id="38" name="Google Shape;38;p6"/>
          <p:cNvSpPr>
            <a:spLocks noGrp="1"/>
          </p:cNvSpPr>
          <p:nvPr>
            <p:ph type="pic" idx="2"/>
          </p:nvPr>
        </p:nvSpPr>
        <p:spPr>
          <a:xfrm>
            <a:off x="0" y="4712100"/>
            <a:ext cx="9144000" cy="431400"/>
          </a:xfrm>
          <a:prstGeom prst="rect">
            <a:avLst/>
          </a:prstGeom>
          <a:noFill/>
          <a:ln>
            <a:noFill/>
          </a:ln>
        </p:spPr>
      </p:sp>
      <p:sp>
        <p:nvSpPr>
          <p:cNvPr id="39" name="Google Shape;39;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a:spLocks noGrp="1"/>
          </p:cNvSpPr>
          <p:nvPr>
            <p:ph type="pic" idx="2"/>
          </p:nvPr>
        </p:nvSpPr>
        <p:spPr>
          <a:xfrm>
            <a:off x="6776800" y="-1050"/>
            <a:ext cx="2367300" cy="5145600"/>
          </a:xfrm>
          <a:prstGeom prst="rect">
            <a:avLst/>
          </a:prstGeom>
          <a:noFill/>
          <a:ln>
            <a:noFill/>
          </a:ln>
        </p:spPr>
      </p:sp>
      <p:sp>
        <p:nvSpPr>
          <p:cNvPr id="42" name="Google Shape;42;p7"/>
          <p:cNvSpPr txBox="1">
            <a:spLocks noGrp="1"/>
          </p:cNvSpPr>
          <p:nvPr>
            <p:ph type="body" idx="1"/>
          </p:nvPr>
        </p:nvSpPr>
        <p:spPr>
          <a:xfrm>
            <a:off x="720000" y="1936500"/>
            <a:ext cx="4336500" cy="2053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43" name="Google Shape;43;p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44" name="Google Shape;44;p7"/>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8"/>
          <p:cNvSpPr>
            <a:spLocks noGrp="1"/>
          </p:cNvSpPr>
          <p:nvPr>
            <p:ph type="pic" idx="2"/>
          </p:nvPr>
        </p:nvSpPr>
        <p:spPr>
          <a:xfrm>
            <a:off x="0" y="-1050"/>
            <a:ext cx="1678500" cy="5145600"/>
          </a:xfrm>
          <a:prstGeom prst="rect">
            <a:avLst/>
          </a:prstGeom>
          <a:noFill/>
          <a:ln>
            <a:noFill/>
          </a:ln>
        </p:spPr>
      </p:sp>
      <p:sp>
        <p:nvSpPr>
          <p:cNvPr id="47" name="Google Shape;47;p8"/>
          <p:cNvSpPr>
            <a:spLocks noGrp="1"/>
          </p:cNvSpPr>
          <p:nvPr>
            <p:ph type="pic" idx="3"/>
          </p:nvPr>
        </p:nvSpPr>
        <p:spPr>
          <a:xfrm>
            <a:off x="7465600" y="-1050"/>
            <a:ext cx="1678500" cy="5145600"/>
          </a:xfrm>
          <a:prstGeom prst="rect">
            <a:avLst/>
          </a:prstGeom>
          <a:noFill/>
          <a:ln>
            <a:noFill/>
          </a:ln>
        </p:spPr>
      </p:sp>
      <p:sp>
        <p:nvSpPr>
          <p:cNvPr id="48" name="Google Shape;48;p8"/>
          <p:cNvSpPr txBox="1">
            <a:spLocks noGrp="1"/>
          </p:cNvSpPr>
          <p:nvPr>
            <p:ph type="title"/>
          </p:nvPr>
        </p:nvSpPr>
        <p:spPr>
          <a:xfrm>
            <a:off x="1064525" y="1134600"/>
            <a:ext cx="7014900" cy="2874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grpSp>
        <p:nvGrpSpPr>
          <p:cNvPr id="50" name="Google Shape;50;p9"/>
          <p:cNvGrpSpPr/>
          <p:nvPr/>
        </p:nvGrpSpPr>
        <p:grpSpPr>
          <a:xfrm>
            <a:off x="352225" y="0"/>
            <a:ext cx="8443800" cy="5143500"/>
            <a:chOff x="352225" y="0"/>
            <a:chExt cx="8443800" cy="5143500"/>
          </a:xfrm>
        </p:grpSpPr>
        <p:cxnSp>
          <p:nvCxnSpPr>
            <p:cNvPr id="51" name="Google Shape;51;p9"/>
            <p:cNvCxnSpPr/>
            <p:nvPr/>
          </p:nvCxnSpPr>
          <p:spPr>
            <a:xfrm>
              <a:off x="8796025" y="0"/>
              <a:ext cx="0" cy="5143500"/>
            </a:xfrm>
            <a:prstGeom prst="straightConnector1">
              <a:avLst/>
            </a:prstGeom>
            <a:noFill/>
            <a:ln w="9525" cap="flat" cmpd="sng">
              <a:solidFill>
                <a:schemeClr val="lt2"/>
              </a:solidFill>
              <a:prstDash val="solid"/>
              <a:round/>
              <a:headEnd type="none" w="med" len="med"/>
              <a:tailEnd type="none" w="med" len="med"/>
            </a:ln>
          </p:spPr>
        </p:cxnSp>
        <p:cxnSp>
          <p:nvCxnSpPr>
            <p:cNvPr id="52" name="Google Shape;52;p9"/>
            <p:cNvCxnSpPr/>
            <p:nvPr/>
          </p:nvCxnSpPr>
          <p:spPr>
            <a:xfrm>
              <a:off x="352225" y="0"/>
              <a:ext cx="0" cy="5143500"/>
            </a:xfrm>
            <a:prstGeom prst="straightConnector1">
              <a:avLst/>
            </a:prstGeom>
            <a:noFill/>
            <a:ln w="9525" cap="flat" cmpd="sng">
              <a:solidFill>
                <a:schemeClr val="lt2"/>
              </a:solidFill>
              <a:prstDash val="solid"/>
              <a:round/>
              <a:headEnd type="none" w="med" len="med"/>
              <a:tailEnd type="none" w="med" len="med"/>
            </a:ln>
          </p:spPr>
        </p:cxnSp>
      </p:grpSp>
      <p:sp>
        <p:nvSpPr>
          <p:cNvPr id="53" name="Google Shape;53;p9"/>
          <p:cNvSpPr>
            <a:spLocks noGrp="1"/>
          </p:cNvSpPr>
          <p:nvPr>
            <p:ph type="pic" idx="2"/>
          </p:nvPr>
        </p:nvSpPr>
        <p:spPr>
          <a:xfrm>
            <a:off x="0" y="0"/>
            <a:ext cx="9144000" cy="2660700"/>
          </a:xfrm>
          <a:prstGeom prst="rect">
            <a:avLst/>
          </a:prstGeom>
          <a:noFill/>
          <a:ln>
            <a:noFill/>
          </a:ln>
        </p:spPr>
      </p:sp>
      <p:sp>
        <p:nvSpPr>
          <p:cNvPr id="54" name="Google Shape;54;p9"/>
          <p:cNvSpPr txBox="1">
            <a:spLocks noGrp="1"/>
          </p:cNvSpPr>
          <p:nvPr>
            <p:ph type="subTitle" idx="1"/>
          </p:nvPr>
        </p:nvSpPr>
        <p:spPr>
          <a:xfrm rot="194">
            <a:off x="1915650" y="3606350"/>
            <a:ext cx="5312700" cy="68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55" name="Google Shape;55;p9"/>
          <p:cNvSpPr txBox="1">
            <a:spLocks noGrp="1"/>
          </p:cNvSpPr>
          <p:nvPr>
            <p:ph type="title"/>
          </p:nvPr>
        </p:nvSpPr>
        <p:spPr>
          <a:xfrm>
            <a:off x="1917600" y="1827925"/>
            <a:ext cx="5308800" cy="160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9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56"/>
        <p:cNvGrpSpPr/>
        <p:nvPr/>
      </p:nvGrpSpPr>
      <p:grpSpPr>
        <a:xfrm>
          <a:off x="0" y="0"/>
          <a:ext cx="0" cy="0"/>
          <a:chOff x="0" y="0"/>
          <a:chExt cx="0" cy="0"/>
        </a:xfrm>
      </p:grpSpPr>
      <p:sp>
        <p:nvSpPr>
          <p:cNvPr id="57" name="Google Shape;57;p10"/>
          <p:cNvSpPr>
            <a:spLocks noGrp="1"/>
          </p:cNvSpPr>
          <p:nvPr>
            <p:ph type="pic" idx="2"/>
          </p:nvPr>
        </p:nvSpPr>
        <p:spPr>
          <a:xfrm>
            <a:off x="0" y="0"/>
            <a:ext cx="9144000" cy="5143500"/>
          </a:xfrm>
          <a:prstGeom prst="rect">
            <a:avLst/>
          </a:prstGeom>
          <a:noFill/>
          <a:ln>
            <a:noFill/>
          </a:ln>
        </p:spPr>
      </p:sp>
      <p:sp>
        <p:nvSpPr>
          <p:cNvPr id="58" name="Google Shape;58;p10"/>
          <p:cNvSpPr txBox="1">
            <a:spLocks noGrp="1"/>
          </p:cNvSpPr>
          <p:nvPr>
            <p:ph type="title"/>
          </p:nvPr>
        </p:nvSpPr>
        <p:spPr>
          <a:xfrm>
            <a:off x="713225" y="3552125"/>
            <a:ext cx="5315100" cy="1047300"/>
          </a:xfrm>
          <a:prstGeom prst="rect">
            <a:avLst/>
          </a:prstGeom>
          <a:solidFill>
            <a:srgbClr val="03345F">
              <a:alpha val="83130"/>
            </a:srgbClr>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solidFill>
            <a:srgbClr val="03345F">
              <a:alpha val="83130"/>
            </a:srgbClr>
          </a:solid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000"/>
              <a:buFont typeface="Hammersmith One"/>
              <a:buNone/>
              <a:defRPr sz="3000" b="1">
                <a:solidFill>
                  <a:schemeClr val="lt1"/>
                </a:solidFill>
                <a:latin typeface="Hammersmith One"/>
                <a:ea typeface="Hammersmith One"/>
                <a:cs typeface="Hammersmith One"/>
                <a:sym typeface="Hammersmith One"/>
              </a:defRPr>
            </a:lvl1pPr>
            <a:lvl2pPr lvl="1" rtl="0">
              <a:spcBef>
                <a:spcPts val="0"/>
              </a:spcBef>
              <a:spcAft>
                <a:spcPts val="0"/>
              </a:spcAft>
              <a:buClr>
                <a:schemeClr val="lt1"/>
              </a:buClr>
              <a:buSzPts val="3000"/>
              <a:buFont typeface="Hammersmith One"/>
              <a:buNone/>
              <a:defRPr sz="3000" b="1">
                <a:solidFill>
                  <a:schemeClr val="lt1"/>
                </a:solidFill>
                <a:latin typeface="Hammersmith One"/>
                <a:ea typeface="Hammersmith One"/>
                <a:cs typeface="Hammersmith One"/>
                <a:sym typeface="Hammersmith One"/>
              </a:defRPr>
            </a:lvl2pPr>
            <a:lvl3pPr lvl="2" rtl="0">
              <a:spcBef>
                <a:spcPts val="0"/>
              </a:spcBef>
              <a:spcAft>
                <a:spcPts val="0"/>
              </a:spcAft>
              <a:buClr>
                <a:schemeClr val="lt1"/>
              </a:buClr>
              <a:buSzPts val="3000"/>
              <a:buFont typeface="Hammersmith One"/>
              <a:buNone/>
              <a:defRPr sz="3000" b="1">
                <a:solidFill>
                  <a:schemeClr val="lt1"/>
                </a:solidFill>
                <a:latin typeface="Hammersmith One"/>
                <a:ea typeface="Hammersmith One"/>
                <a:cs typeface="Hammersmith One"/>
                <a:sym typeface="Hammersmith One"/>
              </a:defRPr>
            </a:lvl3pPr>
            <a:lvl4pPr lvl="3" rtl="0">
              <a:spcBef>
                <a:spcPts val="0"/>
              </a:spcBef>
              <a:spcAft>
                <a:spcPts val="0"/>
              </a:spcAft>
              <a:buClr>
                <a:schemeClr val="lt1"/>
              </a:buClr>
              <a:buSzPts val="3000"/>
              <a:buFont typeface="Hammersmith One"/>
              <a:buNone/>
              <a:defRPr sz="3000" b="1">
                <a:solidFill>
                  <a:schemeClr val="lt1"/>
                </a:solidFill>
                <a:latin typeface="Hammersmith One"/>
                <a:ea typeface="Hammersmith One"/>
                <a:cs typeface="Hammersmith One"/>
                <a:sym typeface="Hammersmith One"/>
              </a:defRPr>
            </a:lvl4pPr>
            <a:lvl5pPr lvl="4" rtl="0">
              <a:spcBef>
                <a:spcPts val="0"/>
              </a:spcBef>
              <a:spcAft>
                <a:spcPts val="0"/>
              </a:spcAft>
              <a:buClr>
                <a:schemeClr val="lt1"/>
              </a:buClr>
              <a:buSzPts val="3000"/>
              <a:buFont typeface="Hammersmith One"/>
              <a:buNone/>
              <a:defRPr sz="3000" b="1">
                <a:solidFill>
                  <a:schemeClr val="lt1"/>
                </a:solidFill>
                <a:latin typeface="Hammersmith One"/>
                <a:ea typeface="Hammersmith One"/>
                <a:cs typeface="Hammersmith One"/>
                <a:sym typeface="Hammersmith One"/>
              </a:defRPr>
            </a:lvl5pPr>
            <a:lvl6pPr lvl="5" rtl="0">
              <a:spcBef>
                <a:spcPts val="0"/>
              </a:spcBef>
              <a:spcAft>
                <a:spcPts val="0"/>
              </a:spcAft>
              <a:buClr>
                <a:schemeClr val="lt1"/>
              </a:buClr>
              <a:buSzPts val="3000"/>
              <a:buFont typeface="Hammersmith One"/>
              <a:buNone/>
              <a:defRPr sz="3000" b="1">
                <a:solidFill>
                  <a:schemeClr val="lt1"/>
                </a:solidFill>
                <a:latin typeface="Hammersmith One"/>
                <a:ea typeface="Hammersmith One"/>
                <a:cs typeface="Hammersmith One"/>
                <a:sym typeface="Hammersmith One"/>
              </a:defRPr>
            </a:lvl6pPr>
            <a:lvl7pPr lvl="6" rtl="0">
              <a:spcBef>
                <a:spcPts val="0"/>
              </a:spcBef>
              <a:spcAft>
                <a:spcPts val="0"/>
              </a:spcAft>
              <a:buClr>
                <a:schemeClr val="lt1"/>
              </a:buClr>
              <a:buSzPts val="3000"/>
              <a:buFont typeface="Hammersmith One"/>
              <a:buNone/>
              <a:defRPr sz="3000" b="1">
                <a:solidFill>
                  <a:schemeClr val="lt1"/>
                </a:solidFill>
                <a:latin typeface="Hammersmith One"/>
                <a:ea typeface="Hammersmith One"/>
                <a:cs typeface="Hammersmith One"/>
                <a:sym typeface="Hammersmith One"/>
              </a:defRPr>
            </a:lvl7pPr>
            <a:lvl8pPr lvl="7" rtl="0">
              <a:spcBef>
                <a:spcPts val="0"/>
              </a:spcBef>
              <a:spcAft>
                <a:spcPts val="0"/>
              </a:spcAft>
              <a:buClr>
                <a:schemeClr val="lt1"/>
              </a:buClr>
              <a:buSzPts val="3000"/>
              <a:buFont typeface="Hammersmith One"/>
              <a:buNone/>
              <a:defRPr sz="3000" b="1">
                <a:solidFill>
                  <a:schemeClr val="lt1"/>
                </a:solidFill>
                <a:latin typeface="Hammersmith One"/>
                <a:ea typeface="Hammersmith One"/>
                <a:cs typeface="Hammersmith One"/>
                <a:sym typeface="Hammersmith One"/>
              </a:defRPr>
            </a:lvl8pPr>
            <a:lvl9pPr lvl="8" rtl="0">
              <a:spcBef>
                <a:spcPts val="0"/>
              </a:spcBef>
              <a:spcAft>
                <a:spcPts val="0"/>
              </a:spcAft>
              <a:buClr>
                <a:schemeClr val="lt1"/>
              </a:buClr>
              <a:buSzPts val="3000"/>
              <a:buFont typeface="Hammersmith One"/>
              <a:buNone/>
              <a:defRPr sz="3000" b="1">
                <a:solidFill>
                  <a:schemeClr val="lt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1pPr>
            <a:lvl2pPr marL="914400" lvl="1"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2pPr>
            <a:lvl3pPr marL="1371600" lvl="2"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3pPr>
            <a:lvl4pPr marL="1828800" lvl="3"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4pPr>
            <a:lvl5pPr marL="2286000" lvl="4"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5pPr>
            <a:lvl6pPr marL="2743200" lvl="5"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6pPr>
            <a:lvl7pPr marL="3200400" lvl="6"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7pPr>
            <a:lvl8pPr marL="3657600" lvl="7"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8pPr>
            <a:lvl9pPr marL="4114800" lvl="8"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hyperlink" Target="https://www.facebook.com/100066699940125/posts/822502859983038/" TargetMode="External"/><Relationship Id="rId3" Type="http://schemas.openxmlformats.org/officeDocument/2006/relationships/hyperlink" Target="https://www.facebook.com/share/v/pwjgFVSbXBH8Xan2/" TargetMode="External"/><Relationship Id="rId7" Type="http://schemas.openxmlformats.org/officeDocument/2006/relationships/hyperlink" Target="https://www.facebook.com/reel/3809583999285797/"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hyperlink" Target="https://www.facebook.com/share/r/GN4ciMb1BWn8YJko/" TargetMode="External"/><Relationship Id="rId5" Type="http://schemas.openxmlformats.org/officeDocument/2006/relationships/hyperlink" Target="https://www.facebook.com/share/r/dJYifgJoLbtSBUQa/" TargetMode="External"/><Relationship Id="rId10" Type="http://schemas.openxmlformats.org/officeDocument/2006/relationships/hyperlink" Target="https://www.facebook.com/reel/508618074856733/" TargetMode="External"/><Relationship Id="rId4" Type="http://schemas.openxmlformats.org/officeDocument/2006/relationships/hyperlink" Target="https://www.facebook.com/share/r/1JEBWpsaFhptGsDb/" TargetMode="External"/><Relationship Id="rId9" Type="http://schemas.openxmlformats.org/officeDocument/2006/relationships/hyperlink" Target="https://www.facebook.com/100066699940125/posts/81904737366192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4"/>
          <p:cNvPicPr preferRelativeResize="0">
            <a:picLocks noGrp="1"/>
          </p:cNvPicPr>
          <p:nvPr>
            <p:ph type="pic" idx="2"/>
          </p:nvPr>
        </p:nvPicPr>
        <p:blipFill rotWithShape="1">
          <a:blip r:embed="rId3">
            <a:alphaModFix/>
          </a:blip>
          <a:srcRect l="22508" r="3009"/>
          <a:stretch/>
        </p:blipFill>
        <p:spPr>
          <a:xfrm>
            <a:off x="0" y="0"/>
            <a:ext cx="6832725" cy="5143499"/>
          </a:xfrm>
          <a:prstGeom prst="rect">
            <a:avLst/>
          </a:prstGeom>
        </p:spPr>
      </p:pic>
      <p:sp>
        <p:nvSpPr>
          <p:cNvPr id="258" name="Google Shape;258;p34"/>
          <p:cNvSpPr txBox="1">
            <a:spLocks noGrp="1"/>
          </p:cNvSpPr>
          <p:nvPr>
            <p:ph type="subTitle" idx="1"/>
          </p:nvPr>
        </p:nvSpPr>
        <p:spPr>
          <a:xfrm rot="-469">
            <a:off x="4033675" y="3661375"/>
            <a:ext cx="4397100" cy="50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a:latin typeface="Merriweather"/>
                <a:ea typeface="Merriweather"/>
                <a:cs typeface="Merriweather"/>
                <a:sym typeface="Merriweather"/>
              </a:rPr>
              <a:t>City of Savannah </a:t>
            </a:r>
            <a:endParaRPr sz="2100">
              <a:latin typeface="Merriweather"/>
              <a:ea typeface="Merriweather"/>
              <a:cs typeface="Merriweather"/>
              <a:sym typeface="Merriweather"/>
            </a:endParaRPr>
          </a:p>
        </p:txBody>
      </p:sp>
      <p:sp>
        <p:nvSpPr>
          <p:cNvPr id="259" name="Google Shape;259;p34"/>
          <p:cNvSpPr txBox="1">
            <a:spLocks noGrp="1"/>
          </p:cNvSpPr>
          <p:nvPr>
            <p:ph type="ctrTitle"/>
          </p:nvPr>
        </p:nvSpPr>
        <p:spPr>
          <a:xfrm>
            <a:off x="4033550" y="657775"/>
            <a:ext cx="4397100" cy="280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2500">
                <a:latin typeface="Merriweather"/>
                <a:ea typeface="Merriweather"/>
                <a:cs typeface="Merriweather"/>
                <a:sym typeface="Merriweather"/>
              </a:rPr>
              <a:t>USDN Emergent Learning Fund</a:t>
            </a:r>
            <a:r>
              <a:rPr lang="en" sz="2500"/>
              <a:t> </a:t>
            </a:r>
            <a:endParaRPr sz="2500"/>
          </a:p>
          <a:p>
            <a:pPr marL="0" lvl="0" indent="0" algn="ctr" rtl="0">
              <a:spcBef>
                <a:spcPts val="0"/>
              </a:spcBef>
              <a:spcAft>
                <a:spcPts val="0"/>
              </a:spcAft>
              <a:buClr>
                <a:schemeClr val="dk1"/>
              </a:buClr>
              <a:buSzPts val="1100"/>
              <a:buFont typeface="Arial"/>
              <a:buNone/>
            </a:pPr>
            <a:endParaRPr sz="2500"/>
          </a:p>
          <a:p>
            <a:pPr marL="0" lvl="0" indent="0" algn="l" rtl="0">
              <a:spcBef>
                <a:spcPts val="0"/>
              </a:spcBef>
              <a:spcAft>
                <a:spcPts val="0"/>
              </a:spcAft>
              <a:buClr>
                <a:schemeClr val="dk1"/>
              </a:buClr>
              <a:buSzPts val="1100"/>
              <a:buFont typeface="Arial"/>
              <a:buNone/>
            </a:pPr>
            <a:r>
              <a:rPr lang="en" sz="2200">
                <a:solidFill>
                  <a:schemeClr val="lt1"/>
                </a:solidFill>
                <a:latin typeface="Merriweather"/>
                <a:ea typeface="Merriweather"/>
                <a:cs typeface="Merriweather"/>
                <a:sym typeface="Merriweather"/>
              </a:rPr>
              <a:t>Mobilizing Youth To Promote Hurricane Preparedness Throughout Vulnerable</a:t>
            </a:r>
            <a:br>
              <a:rPr lang="en" sz="2200">
                <a:solidFill>
                  <a:schemeClr val="lt1"/>
                </a:solidFill>
                <a:latin typeface="Merriweather"/>
                <a:ea typeface="Merriweather"/>
                <a:cs typeface="Merriweather"/>
                <a:sym typeface="Merriweather"/>
              </a:rPr>
            </a:br>
            <a:r>
              <a:rPr lang="en" sz="2200">
                <a:solidFill>
                  <a:schemeClr val="lt1"/>
                </a:solidFill>
                <a:latin typeface="Merriweather"/>
                <a:ea typeface="Merriweather"/>
                <a:cs typeface="Merriweather"/>
                <a:sym typeface="Merriweather"/>
              </a:rPr>
              <a:t>Communities</a:t>
            </a:r>
            <a:endParaRPr sz="5500">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3"/>
          <p:cNvSpPr txBox="1">
            <a:spLocks noGrp="1"/>
          </p:cNvSpPr>
          <p:nvPr>
            <p:ph type="title"/>
          </p:nvPr>
        </p:nvSpPr>
        <p:spPr>
          <a:xfrm rot="-227">
            <a:off x="3667335" y="2006408"/>
            <a:ext cx="4534800" cy="66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+150</a:t>
            </a:r>
            <a:endParaRPr/>
          </a:p>
        </p:txBody>
      </p:sp>
      <p:sp>
        <p:nvSpPr>
          <p:cNvPr id="484" name="Google Shape;484;p43"/>
          <p:cNvSpPr txBox="1">
            <a:spLocks noGrp="1"/>
          </p:cNvSpPr>
          <p:nvPr>
            <p:ph type="subTitle" idx="1"/>
          </p:nvPr>
        </p:nvSpPr>
        <p:spPr>
          <a:xfrm>
            <a:off x="3667289" y="2746615"/>
            <a:ext cx="4534800" cy="39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Surveys Conducted</a:t>
            </a:r>
            <a:endParaRPr/>
          </a:p>
        </p:txBody>
      </p:sp>
      <p:sp>
        <p:nvSpPr>
          <p:cNvPr id="485" name="Google Shape;485;p43"/>
          <p:cNvSpPr txBox="1">
            <a:spLocks noGrp="1"/>
          </p:cNvSpPr>
          <p:nvPr>
            <p:ph type="title" idx="3"/>
          </p:nvPr>
        </p:nvSpPr>
        <p:spPr>
          <a:xfrm rot="-227">
            <a:off x="3667305" y="542200"/>
            <a:ext cx="4534800" cy="66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+375</a:t>
            </a:r>
            <a:endParaRPr/>
          </a:p>
        </p:txBody>
      </p:sp>
      <p:sp>
        <p:nvSpPr>
          <p:cNvPr id="486" name="Google Shape;486;p43"/>
          <p:cNvSpPr txBox="1">
            <a:spLocks noGrp="1"/>
          </p:cNvSpPr>
          <p:nvPr>
            <p:ph type="subTitle" idx="4"/>
          </p:nvPr>
        </p:nvSpPr>
        <p:spPr>
          <a:xfrm>
            <a:off x="3667275" y="1282565"/>
            <a:ext cx="4534800" cy="39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Hurricane Bags Distributed </a:t>
            </a:r>
            <a:endParaRPr/>
          </a:p>
        </p:txBody>
      </p:sp>
      <p:sp>
        <p:nvSpPr>
          <p:cNvPr id="487" name="Google Shape;487;p43"/>
          <p:cNvSpPr txBox="1">
            <a:spLocks noGrp="1"/>
          </p:cNvSpPr>
          <p:nvPr>
            <p:ph type="title" idx="5"/>
          </p:nvPr>
        </p:nvSpPr>
        <p:spPr>
          <a:xfrm>
            <a:off x="3667280" y="3470449"/>
            <a:ext cx="4534800" cy="66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+30</a:t>
            </a:r>
            <a:endParaRPr/>
          </a:p>
        </p:txBody>
      </p:sp>
      <p:sp>
        <p:nvSpPr>
          <p:cNvPr id="488" name="Google Shape;488;p43"/>
          <p:cNvSpPr txBox="1">
            <a:spLocks noGrp="1"/>
          </p:cNvSpPr>
          <p:nvPr>
            <p:ph type="subTitle" idx="6"/>
          </p:nvPr>
        </p:nvSpPr>
        <p:spPr>
          <a:xfrm>
            <a:off x="3667275" y="4210575"/>
            <a:ext cx="4534800" cy="39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Youth Participants </a:t>
            </a:r>
            <a:endParaRPr/>
          </a:p>
        </p:txBody>
      </p:sp>
      <p:pic>
        <p:nvPicPr>
          <p:cNvPr id="489" name="Google Shape;489;p43" title="IMG_2314.PNG"/>
          <p:cNvPicPr preferRelativeResize="0"/>
          <p:nvPr/>
        </p:nvPicPr>
        <p:blipFill>
          <a:blip r:embed="rId3">
            <a:alphaModFix/>
          </a:blip>
          <a:stretch>
            <a:fillRect/>
          </a:stretch>
        </p:blipFill>
        <p:spPr>
          <a:xfrm>
            <a:off x="0" y="1053038"/>
            <a:ext cx="3477676" cy="30374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4"/>
          <p:cNvSpPr txBox="1">
            <a:spLocks noGrp="1"/>
          </p:cNvSpPr>
          <p:nvPr>
            <p:ph type="subTitle" idx="1"/>
          </p:nvPr>
        </p:nvSpPr>
        <p:spPr>
          <a:xfrm>
            <a:off x="720000" y="3063450"/>
            <a:ext cx="3545400" cy="80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Even if an office cannot afford to distribute hurricane preparedness bags, they can start with just pamphlets. We distributed 100s and even heard from residents after Hurricane Helene that they were incredibly helpful in a time of need.</a:t>
            </a:r>
            <a:endParaRPr/>
          </a:p>
        </p:txBody>
      </p:sp>
      <p:sp>
        <p:nvSpPr>
          <p:cNvPr id="495" name="Google Shape;495;p44"/>
          <p:cNvSpPr txBox="1">
            <a:spLocks noGrp="1"/>
          </p:cNvSpPr>
          <p:nvPr>
            <p:ph type="title"/>
          </p:nvPr>
        </p:nvSpPr>
        <p:spPr>
          <a:xfrm>
            <a:off x="719988" y="1423050"/>
            <a:ext cx="3545400" cy="156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Education </a:t>
            </a:r>
            <a:endParaRPr/>
          </a:p>
          <a:p>
            <a:pPr marL="0" lvl="0" indent="0" algn="l" rtl="0">
              <a:spcBef>
                <a:spcPts val="0"/>
              </a:spcBef>
              <a:spcAft>
                <a:spcPts val="0"/>
              </a:spcAft>
              <a:buNone/>
            </a:pPr>
            <a:r>
              <a:rPr lang="en"/>
              <a:t>Is </a:t>
            </a:r>
            <a:endParaRPr/>
          </a:p>
          <a:p>
            <a:pPr marL="0" lvl="0" indent="0" algn="l" rtl="0">
              <a:spcBef>
                <a:spcPts val="0"/>
              </a:spcBef>
              <a:spcAft>
                <a:spcPts val="0"/>
              </a:spcAft>
              <a:buNone/>
            </a:pPr>
            <a:r>
              <a:rPr lang="en"/>
              <a:t>Key</a:t>
            </a:r>
            <a:endParaRPr/>
          </a:p>
        </p:txBody>
      </p:sp>
      <p:pic>
        <p:nvPicPr>
          <p:cNvPr id="496" name="Google Shape;496;p44" title="IMG_2313.PNG"/>
          <p:cNvPicPr preferRelativeResize="0"/>
          <p:nvPr/>
        </p:nvPicPr>
        <p:blipFill rotWithShape="1">
          <a:blip r:embed="rId3">
            <a:alphaModFix/>
          </a:blip>
          <a:srcRect l="5599" t="5957" r="25192" b="9661"/>
          <a:stretch/>
        </p:blipFill>
        <p:spPr>
          <a:xfrm>
            <a:off x="5111750" y="0"/>
            <a:ext cx="3735924"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AC8D3"/>
        </a:solidFill>
        <a:effectLst/>
      </p:bgPr>
    </p:bg>
    <p:spTree>
      <p:nvGrpSpPr>
        <p:cNvPr id="1" name="Shape 500"/>
        <p:cNvGrpSpPr/>
        <p:nvPr/>
      </p:nvGrpSpPr>
      <p:grpSpPr>
        <a:xfrm>
          <a:off x="0" y="0"/>
          <a:ext cx="0" cy="0"/>
          <a:chOff x="0" y="0"/>
          <a:chExt cx="0" cy="0"/>
        </a:xfrm>
      </p:grpSpPr>
      <p:sp>
        <p:nvSpPr>
          <p:cNvPr id="501" name="Google Shape;501;p45"/>
          <p:cNvSpPr txBox="1">
            <a:spLocks noGrp="1"/>
          </p:cNvSpPr>
          <p:nvPr>
            <p:ph type="title"/>
          </p:nvPr>
        </p:nvSpPr>
        <p:spPr>
          <a:xfrm rot="333">
            <a:off x="1476300" y="2210275"/>
            <a:ext cx="6191400" cy="135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+2000</a:t>
            </a:r>
            <a:endParaRPr/>
          </a:p>
        </p:txBody>
      </p:sp>
      <p:sp>
        <p:nvSpPr>
          <p:cNvPr id="502" name="Google Shape;502;p45"/>
          <p:cNvSpPr txBox="1">
            <a:spLocks noGrp="1"/>
          </p:cNvSpPr>
          <p:nvPr>
            <p:ph type="subTitle" idx="1"/>
          </p:nvPr>
        </p:nvSpPr>
        <p:spPr>
          <a:xfrm>
            <a:off x="1476300" y="3643726"/>
            <a:ext cx="6191400" cy="44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Residents engaged by youth participants and volunteers</a:t>
            </a:r>
            <a:endParaRPr/>
          </a:p>
        </p:txBody>
      </p:sp>
      <p:pic>
        <p:nvPicPr>
          <p:cNvPr id="503" name="Google Shape;503;p45"/>
          <p:cNvPicPr preferRelativeResize="0">
            <a:picLocks noGrp="1"/>
          </p:cNvPicPr>
          <p:nvPr>
            <p:ph type="pic" idx="2"/>
          </p:nvPr>
        </p:nvPicPr>
        <p:blipFill rotWithShape="1">
          <a:blip r:embed="rId3">
            <a:alphaModFix/>
          </a:blip>
          <a:srcRect t="30235" b="30235"/>
          <a:stretch/>
        </p:blipFill>
        <p:spPr>
          <a:xfrm>
            <a:off x="84650" y="-168275"/>
            <a:ext cx="9144000" cy="202650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Surveys </a:t>
            </a:r>
            <a:endParaRPr/>
          </a:p>
        </p:txBody>
      </p:sp>
      <p:pic>
        <p:nvPicPr>
          <p:cNvPr id="509" name="Google Shape;509;p46"/>
          <p:cNvPicPr preferRelativeResize="0">
            <a:picLocks noGrp="1"/>
          </p:cNvPicPr>
          <p:nvPr>
            <p:ph type="pic" idx="2"/>
          </p:nvPr>
        </p:nvPicPr>
        <p:blipFill rotWithShape="1">
          <a:blip r:embed="rId3">
            <a:alphaModFix/>
          </a:blip>
          <a:srcRect t="54283" b="42569"/>
          <a:stretch/>
        </p:blipFill>
        <p:spPr>
          <a:xfrm>
            <a:off x="0" y="4712100"/>
            <a:ext cx="9144000" cy="431400"/>
          </a:xfrm>
          <a:prstGeom prst="rect">
            <a:avLst/>
          </a:prstGeom>
        </p:spPr>
      </p:pic>
      <p:sp>
        <p:nvSpPr>
          <p:cNvPr id="510" name="Google Shape;510;p46"/>
          <p:cNvSpPr txBox="1"/>
          <p:nvPr/>
        </p:nvSpPr>
        <p:spPr>
          <a:xfrm>
            <a:off x="720000" y="1386425"/>
            <a:ext cx="7270800" cy="29106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Asap"/>
              <a:buChar char="●"/>
            </a:pPr>
            <a:r>
              <a:rPr lang="en" sz="1500" dirty="0">
                <a:solidFill>
                  <a:schemeClr val="dk1"/>
                </a:solidFill>
                <a:latin typeface="Asap"/>
                <a:ea typeface="Asap"/>
                <a:cs typeface="Asap"/>
                <a:sym typeface="Asap"/>
              </a:rPr>
              <a:t>80% of residents were not familiar with City of Savannah Office of Sustainability. </a:t>
            </a:r>
            <a:endParaRPr sz="1500" dirty="0">
              <a:solidFill>
                <a:schemeClr val="dk1"/>
              </a:solidFill>
              <a:latin typeface="Asap"/>
              <a:ea typeface="Asap"/>
              <a:cs typeface="Asap"/>
              <a:sym typeface="Asap"/>
            </a:endParaRPr>
          </a:p>
          <a:p>
            <a:pPr marL="457200" lvl="0" indent="-323850" algn="l" rtl="0">
              <a:spcBef>
                <a:spcPts val="0"/>
              </a:spcBef>
              <a:spcAft>
                <a:spcPts val="0"/>
              </a:spcAft>
              <a:buClr>
                <a:schemeClr val="dk1"/>
              </a:buClr>
              <a:buSzPts val="1500"/>
              <a:buFont typeface="Asap"/>
              <a:buChar char="●"/>
            </a:pPr>
            <a:r>
              <a:rPr lang="en" sz="1500" dirty="0">
                <a:solidFill>
                  <a:schemeClr val="dk1"/>
                </a:solidFill>
                <a:latin typeface="Asap"/>
                <a:ea typeface="Asap"/>
                <a:cs typeface="Asap"/>
                <a:sym typeface="Asap"/>
              </a:rPr>
              <a:t>57% of residents engaged were already familiar with Savannah Youth City.</a:t>
            </a:r>
            <a:endParaRPr sz="1500" dirty="0">
              <a:solidFill>
                <a:schemeClr val="dk1"/>
              </a:solidFill>
              <a:latin typeface="Asap"/>
              <a:ea typeface="Asap"/>
              <a:cs typeface="Asap"/>
              <a:sym typeface="Asap"/>
            </a:endParaRPr>
          </a:p>
          <a:p>
            <a:pPr marL="457200" lvl="0" indent="-323850" algn="l" rtl="0">
              <a:spcBef>
                <a:spcPts val="0"/>
              </a:spcBef>
              <a:spcAft>
                <a:spcPts val="0"/>
              </a:spcAft>
              <a:buClr>
                <a:schemeClr val="dk1"/>
              </a:buClr>
              <a:buSzPts val="1500"/>
              <a:buFont typeface="Asap"/>
              <a:buChar char="●"/>
            </a:pPr>
            <a:r>
              <a:rPr lang="en" sz="1500" dirty="0">
                <a:solidFill>
                  <a:schemeClr val="dk1"/>
                </a:solidFill>
                <a:latin typeface="Asap"/>
                <a:ea typeface="Asap"/>
                <a:cs typeface="Asap"/>
                <a:sym typeface="Asap"/>
              </a:rPr>
              <a:t>88% of residents do not believe Savannah is equipped to handle an intense hurricane or serious flooding event.</a:t>
            </a:r>
            <a:endParaRPr sz="1500" dirty="0">
              <a:solidFill>
                <a:schemeClr val="dk1"/>
              </a:solidFill>
              <a:latin typeface="Asap"/>
              <a:ea typeface="Asap"/>
              <a:cs typeface="Asap"/>
              <a:sym typeface="Asap"/>
            </a:endParaRPr>
          </a:p>
          <a:p>
            <a:pPr marL="457200" lvl="0" indent="-323850" algn="l" rtl="0">
              <a:spcBef>
                <a:spcPts val="0"/>
              </a:spcBef>
              <a:spcAft>
                <a:spcPts val="0"/>
              </a:spcAft>
              <a:buClr>
                <a:schemeClr val="dk1"/>
              </a:buClr>
              <a:buSzPts val="1500"/>
              <a:buFont typeface="Asap"/>
              <a:buChar char="●"/>
            </a:pPr>
            <a:r>
              <a:rPr lang="en" sz="1500" dirty="0">
                <a:solidFill>
                  <a:schemeClr val="dk1"/>
                </a:solidFill>
                <a:latin typeface="Asap"/>
                <a:ea typeface="Asap"/>
                <a:cs typeface="Asap"/>
                <a:sym typeface="Asap"/>
              </a:rPr>
              <a:t>79% of residents engaged would like to be involved in Savannah Youth City’s Emergency Preparedness Program.</a:t>
            </a:r>
            <a:endParaRPr sz="1500" dirty="0">
              <a:solidFill>
                <a:schemeClr val="dk1"/>
              </a:solidFill>
              <a:latin typeface="Asap"/>
              <a:ea typeface="Asap"/>
              <a:cs typeface="Asap"/>
              <a:sym typeface="Asap"/>
            </a:endParaRPr>
          </a:p>
          <a:p>
            <a:pPr marL="457200" lvl="0" indent="-323850" algn="l" rtl="0">
              <a:spcBef>
                <a:spcPts val="0"/>
              </a:spcBef>
              <a:spcAft>
                <a:spcPts val="0"/>
              </a:spcAft>
              <a:buClr>
                <a:schemeClr val="dk1"/>
              </a:buClr>
              <a:buSzPts val="1500"/>
              <a:buFont typeface="Asap"/>
              <a:buChar char="●"/>
            </a:pPr>
            <a:r>
              <a:rPr lang="en" sz="1500" dirty="0">
                <a:solidFill>
                  <a:schemeClr val="dk1"/>
                </a:solidFill>
                <a:latin typeface="Asap"/>
                <a:ea typeface="Asap"/>
                <a:cs typeface="Asap"/>
                <a:sym typeface="Asap"/>
              </a:rPr>
              <a:t>86% of residents provided personal information to be contacted in the future. </a:t>
            </a:r>
            <a:endParaRPr sz="1500" dirty="0">
              <a:solidFill>
                <a:schemeClr val="dk1"/>
              </a:solidFill>
              <a:latin typeface="Asap"/>
              <a:ea typeface="Asap"/>
              <a:cs typeface="Asap"/>
              <a:sym typeface="Asap"/>
            </a:endParaRPr>
          </a:p>
          <a:p>
            <a:pPr marL="457200" lvl="0" indent="-323850" algn="l" rtl="0">
              <a:spcBef>
                <a:spcPts val="0"/>
              </a:spcBef>
              <a:spcAft>
                <a:spcPts val="0"/>
              </a:spcAft>
              <a:buClr>
                <a:schemeClr val="dk1"/>
              </a:buClr>
              <a:buSzPts val="1500"/>
              <a:buFont typeface="Asap"/>
              <a:buChar char="●"/>
            </a:pPr>
            <a:r>
              <a:rPr lang="en" sz="1500" dirty="0">
                <a:solidFill>
                  <a:schemeClr val="dk1"/>
                </a:solidFill>
                <a:latin typeface="Asap"/>
                <a:ea typeface="Asap"/>
                <a:cs typeface="Asap"/>
                <a:sym typeface="Asap"/>
              </a:rPr>
              <a:t>99% of residents felt that the information they received will help them in the future.</a:t>
            </a:r>
            <a:endParaRPr sz="1500" dirty="0">
              <a:solidFill>
                <a:schemeClr val="dk1"/>
              </a:solidFill>
              <a:latin typeface="Asap"/>
              <a:ea typeface="Asap"/>
              <a:cs typeface="Asap"/>
              <a:sym typeface="Asap"/>
            </a:endParaRPr>
          </a:p>
          <a:p>
            <a:pPr marL="457200" lvl="0" indent="-323850" algn="l" rtl="0">
              <a:spcBef>
                <a:spcPts val="0"/>
              </a:spcBef>
              <a:spcAft>
                <a:spcPts val="0"/>
              </a:spcAft>
              <a:buClr>
                <a:schemeClr val="dk1"/>
              </a:buClr>
              <a:buSzPts val="1500"/>
              <a:buFont typeface="Asap"/>
              <a:buChar char="●"/>
            </a:pPr>
            <a:r>
              <a:rPr lang="en" sz="1500" dirty="0">
                <a:solidFill>
                  <a:schemeClr val="dk1"/>
                </a:solidFill>
                <a:latin typeface="Asap"/>
                <a:ea typeface="Asap"/>
                <a:cs typeface="Asap"/>
                <a:sym typeface="Asap"/>
              </a:rPr>
              <a:t>97% of residents would like for the City to invest more in hurricane preparedness and community resilience.</a:t>
            </a:r>
            <a:endParaRPr sz="1500" dirty="0">
              <a:solidFill>
                <a:schemeClr val="dk1"/>
              </a:solidFill>
              <a:latin typeface="Asap"/>
              <a:ea typeface="Asap"/>
              <a:cs typeface="Asap"/>
              <a:sym typeface="Asap"/>
            </a:endParaRPr>
          </a:p>
          <a:p>
            <a:pPr marL="457200" lvl="0" indent="0" algn="l" rtl="0">
              <a:spcBef>
                <a:spcPts val="0"/>
              </a:spcBef>
              <a:spcAft>
                <a:spcPts val="0"/>
              </a:spcAft>
              <a:buNone/>
            </a:pPr>
            <a:endParaRPr dirty="0">
              <a:solidFill>
                <a:schemeClr val="dk1"/>
              </a:solidFill>
              <a:latin typeface="Asap"/>
              <a:ea typeface="Asap"/>
              <a:cs typeface="Asap"/>
              <a:sym typeface="As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4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Lessons Learned </a:t>
            </a:r>
            <a:endParaRPr/>
          </a:p>
        </p:txBody>
      </p:sp>
      <p:graphicFrame>
        <p:nvGraphicFramePr>
          <p:cNvPr id="516" name="Google Shape;516;p47"/>
          <p:cNvGraphicFramePr/>
          <p:nvPr>
            <p:extLst>
              <p:ext uri="{D42A27DB-BD31-4B8C-83A1-F6EECF244321}">
                <p14:modId xmlns:p14="http://schemas.microsoft.com/office/powerpoint/2010/main" val="1067246251"/>
              </p:ext>
            </p:extLst>
          </p:nvPr>
        </p:nvGraphicFramePr>
        <p:xfrm>
          <a:off x="719988" y="1577863"/>
          <a:ext cx="7704000" cy="3436410"/>
        </p:xfrm>
        <a:graphic>
          <a:graphicData uri="http://schemas.openxmlformats.org/drawingml/2006/table">
            <a:tbl>
              <a:tblPr>
                <a:noFill/>
                <a:tableStyleId>{5BC22D72-F461-48F6-8239-43C6CD8598C2}</a:tableStyleId>
              </a:tblPr>
              <a:tblGrid>
                <a:gridCol w="7704000">
                  <a:extLst>
                    <a:ext uri="{9D8B030D-6E8A-4147-A177-3AD203B41FA5}">
                      <a16:colId xmlns:a16="http://schemas.microsoft.com/office/drawing/2014/main" val="20000"/>
                    </a:ext>
                  </a:extLst>
                </a:gridCol>
              </a:tblGrid>
              <a:tr h="535900">
                <a:tc>
                  <a:txBody>
                    <a:bodyPr/>
                    <a:lstStyle/>
                    <a:p>
                      <a:pPr marL="0" lvl="0" indent="0" algn="l" rtl="0">
                        <a:spcBef>
                          <a:spcPts val="0"/>
                        </a:spcBef>
                        <a:spcAft>
                          <a:spcPts val="0"/>
                        </a:spcAft>
                        <a:buNone/>
                      </a:pPr>
                      <a:r>
                        <a:rPr lang="en" sz="2000" b="1">
                          <a:solidFill>
                            <a:schemeClr val="dk1"/>
                          </a:solidFill>
                          <a:latin typeface="Hammersmith One"/>
                          <a:ea typeface="Hammersmith One"/>
                          <a:cs typeface="Hammersmith One"/>
                          <a:sym typeface="Hammersmith One"/>
                        </a:rPr>
                        <a:t>CONCLUSION 1:</a:t>
                      </a:r>
                      <a:endParaRPr sz="2000" b="1">
                        <a:solidFill>
                          <a:schemeClr val="dk1"/>
                        </a:solidFill>
                        <a:latin typeface="Hammersmith One"/>
                        <a:ea typeface="Hammersmith One"/>
                        <a:cs typeface="Hammersmith One"/>
                        <a:sym typeface="Hammersmith One"/>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435400">
                <a:tc>
                  <a:txBody>
                    <a:bodyPr/>
                    <a:lstStyle/>
                    <a:p>
                      <a:pPr marL="0" lvl="0" indent="0" algn="l" rtl="0">
                        <a:spcBef>
                          <a:spcPts val="0"/>
                        </a:spcBef>
                        <a:spcAft>
                          <a:spcPts val="0"/>
                        </a:spcAft>
                        <a:buNone/>
                      </a:pPr>
                      <a:r>
                        <a:rPr lang="en" dirty="0">
                          <a:solidFill>
                            <a:schemeClr val="dk1"/>
                          </a:solidFill>
                          <a:latin typeface="Asap"/>
                          <a:ea typeface="Asap"/>
                          <a:cs typeface="Asap"/>
                          <a:sym typeface="Asap"/>
                        </a:rPr>
                        <a:t>In order for local governments to form deep connections with marginalized communities, it is essential that they work with CBO’s that have already gained trust from those populations.</a:t>
                      </a:r>
                      <a:endParaRPr dirty="0">
                        <a:solidFill>
                          <a:schemeClr val="dk1"/>
                        </a:solidFill>
                        <a:latin typeface="Asap"/>
                        <a:ea typeface="Asap"/>
                        <a:cs typeface="Asap"/>
                        <a:sym typeface="Asap"/>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535900">
                <a:tc>
                  <a:txBody>
                    <a:bodyPr/>
                    <a:lstStyle/>
                    <a:p>
                      <a:pPr marL="0" lvl="0" indent="0" algn="l" rtl="0">
                        <a:spcBef>
                          <a:spcPts val="0"/>
                        </a:spcBef>
                        <a:spcAft>
                          <a:spcPts val="0"/>
                        </a:spcAft>
                        <a:buClr>
                          <a:srgbClr val="000000"/>
                        </a:buClr>
                        <a:buSzPts val="1100"/>
                        <a:buFont typeface="Arial"/>
                        <a:buNone/>
                      </a:pPr>
                      <a:r>
                        <a:rPr lang="en" sz="2000" b="1">
                          <a:solidFill>
                            <a:schemeClr val="dk1"/>
                          </a:solidFill>
                          <a:latin typeface="Hammersmith One"/>
                          <a:ea typeface="Hammersmith One"/>
                          <a:cs typeface="Hammersmith One"/>
                          <a:sym typeface="Hammersmith One"/>
                        </a:rPr>
                        <a:t>CONCLUSION 2:</a:t>
                      </a:r>
                      <a:endParaRPr sz="2000" b="1">
                        <a:solidFill>
                          <a:schemeClr val="dk1"/>
                        </a:solidFill>
                        <a:latin typeface="Hammersmith One"/>
                        <a:ea typeface="Hammersmith One"/>
                        <a:cs typeface="Hammersmith One"/>
                        <a:sym typeface="Hammersmith One"/>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435400">
                <a:tc>
                  <a:txBody>
                    <a:bodyPr/>
                    <a:lstStyle/>
                    <a:p>
                      <a:pPr marL="0" lvl="0" indent="0" algn="l" rtl="0">
                        <a:spcBef>
                          <a:spcPts val="0"/>
                        </a:spcBef>
                        <a:spcAft>
                          <a:spcPts val="0"/>
                        </a:spcAft>
                        <a:buNone/>
                      </a:pPr>
                      <a:r>
                        <a:rPr lang="en" dirty="0">
                          <a:solidFill>
                            <a:schemeClr val="dk1"/>
                          </a:solidFill>
                          <a:latin typeface="Asap"/>
                          <a:ea typeface="Asap"/>
                          <a:cs typeface="Asap"/>
                          <a:sym typeface="Asap"/>
                        </a:rPr>
                        <a:t>It is often more impactful to make hurricane preparedness and climate awareness empowering and hopeful instead of inducing climate anxiety.</a:t>
                      </a:r>
                      <a:endParaRPr dirty="0">
                        <a:solidFill>
                          <a:schemeClr val="dk1"/>
                        </a:solidFill>
                        <a:latin typeface="Hammersmith One"/>
                        <a:ea typeface="Hammersmith One"/>
                        <a:cs typeface="Hammersmith One"/>
                        <a:sym typeface="Hammersmith One"/>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535900">
                <a:tc>
                  <a:txBody>
                    <a:bodyPr/>
                    <a:lstStyle/>
                    <a:p>
                      <a:pPr marL="0" lvl="0" indent="0" algn="l" rtl="0">
                        <a:spcBef>
                          <a:spcPts val="0"/>
                        </a:spcBef>
                        <a:spcAft>
                          <a:spcPts val="0"/>
                        </a:spcAft>
                        <a:buClr>
                          <a:srgbClr val="000000"/>
                        </a:buClr>
                        <a:buSzPts val="1100"/>
                        <a:buFont typeface="Arial"/>
                        <a:buNone/>
                      </a:pPr>
                      <a:r>
                        <a:rPr lang="en" sz="2000" b="1" dirty="0">
                          <a:solidFill>
                            <a:schemeClr val="dk1"/>
                          </a:solidFill>
                          <a:latin typeface="Hammersmith One"/>
                          <a:ea typeface="Hammersmith One"/>
                          <a:cs typeface="Hammersmith One"/>
                          <a:sym typeface="Hammersmith One"/>
                        </a:rPr>
                        <a:t>CONCLUSION 3:</a:t>
                      </a:r>
                      <a:endParaRPr sz="2000" b="1" dirty="0">
                        <a:solidFill>
                          <a:schemeClr val="dk1"/>
                        </a:solidFill>
                        <a:latin typeface="Hammersmith One"/>
                        <a:ea typeface="Hammersmith One"/>
                        <a:cs typeface="Hammersmith One"/>
                        <a:sym typeface="Hammersmith One"/>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435400">
                <a:tc>
                  <a:txBody>
                    <a:bodyPr/>
                    <a:lstStyle/>
                    <a:p>
                      <a:pPr marL="0" lvl="0" indent="0" algn="l" rtl="0">
                        <a:spcBef>
                          <a:spcPts val="0"/>
                        </a:spcBef>
                        <a:spcAft>
                          <a:spcPts val="0"/>
                        </a:spcAft>
                        <a:buNone/>
                      </a:pPr>
                      <a:r>
                        <a:rPr lang="en" dirty="0">
                          <a:solidFill>
                            <a:schemeClr val="dk1"/>
                          </a:solidFill>
                          <a:latin typeface="Asap"/>
                          <a:ea typeface="Asap"/>
                          <a:cs typeface="Asap"/>
                          <a:sym typeface="Asap"/>
                        </a:rPr>
                        <a:t>Local governments need to empower youth interested in fighting the climate crisis. This can help create the environmental leaders of tomorrow and can attract younger employees.</a:t>
                      </a:r>
                      <a:endParaRPr dirty="0">
                        <a:solidFill>
                          <a:schemeClr val="dk1"/>
                        </a:solidFill>
                        <a:latin typeface="Hammersmith One"/>
                        <a:ea typeface="Hammersmith One"/>
                        <a:cs typeface="Hammersmith One"/>
                        <a:sym typeface="Hammersmith One"/>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8"/>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Videos From Project</a:t>
            </a:r>
            <a:endParaRPr/>
          </a:p>
        </p:txBody>
      </p:sp>
      <p:sp>
        <p:nvSpPr>
          <p:cNvPr id="522" name="Google Shape;522;p48"/>
          <p:cNvSpPr txBox="1">
            <a:spLocks noGrp="1"/>
          </p:cNvSpPr>
          <p:nvPr>
            <p:ph type="body" idx="1"/>
          </p:nvPr>
        </p:nvSpPr>
        <p:spPr>
          <a:xfrm>
            <a:off x="720000" y="1174500"/>
            <a:ext cx="3852000" cy="342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a:br>
            <a:r>
              <a:rPr lang="en" b="1"/>
              <a:t>Links :</a:t>
            </a:r>
            <a:endParaRPr sz="1300" b="1"/>
          </a:p>
          <a:p>
            <a:pPr marL="457200" lvl="0" indent="-311150" algn="l" rtl="0">
              <a:lnSpc>
                <a:spcPct val="100000"/>
              </a:lnSpc>
              <a:spcBef>
                <a:spcPts val="0"/>
              </a:spcBef>
              <a:spcAft>
                <a:spcPts val="0"/>
              </a:spcAft>
              <a:buClr>
                <a:schemeClr val="dk1"/>
              </a:buClr>
              <a:buSzPts val="1300"/>
              <a:buChar char="●"/>
            </a:pPr>
            <a:r>
              <a:rPr lang="en" sz="1300" b="1" u="sng">
                <a:hlinkClick r:id="rId3"/>
              </a:rPr>
              <a:t>https://www.facebook.com/share/v/pwjgFVSbXBH8Xan2/</a:t>
            </a:r>
            <a:endParaRPr sz="1300" b="1"/>
          </a:p>
          <a:p>
            <a:pPr marL="457200" lvl="0" indent="-311150" algn="l" rtl="0">
              <a:lnSpc>
                <a:spcPct val="100000"/>
              </a:lnSpc>
              <a:spcBef>
                <a:spcPts val="0"/>
              </a:spcBef>
              <a:spcAft>
                <a:spcPts val="0"/>
              </a:spcAft>
              <a:buClr>
                <a:schemeClr val="dk1"/>
              </a:buClr>
              <a:buSzPts val="1300"/>
              <a:buChar char="●"/>
            </a:pPr>
            <a:r>
              <a:rPr lang="en" sz="1300" b="1" u="sng">
                <a:hlinkClick r:id="rId4"/>
              </a:rPr>
              <a:t>https://www.facebook.com/share/r/1JEBWpsaFhptGsDb/</a:t>
            </a:r>
            <a:endParaRPr sz="1300" b="1"/>
          </a:p>
          <a:p>
            <a:pPr marL="457200" lvl="0" indent="-311150" algn="l" rtl="0">
              <a:lnSpc>
                <a:spcPct val="100000"/>
              </a:lnSpc>
              <a:spcBef>
                <a:spcPts val="0"/>
              </a:spcBef>
              <a:spcAft>
                <a:spcPts val="0"/>
              </a:spcAft>
              <a:buClr>
                <a:schemeClr val="dk1"/>
              </a:buClr>
              <a:buSzPts val="1300"/>
              <a:buChar char="●"/>
            </a:pPr>
            <a:r>
              <a:rPr lang="en" sz="1300" b="1"/>
              <a:t>-</a:t>
            </a:r>
            <a:r>
              <a:rPr lang="en" sz="1300" b="1" u="sng">
                <a:hlinkClick r:id="rId5"/>
              </a:rPr>
              <a:t>https://www.facebook.com/share/r/dJYifgJoLbtSBUQa/</a:t>
            </a:r>
            <a:endParaRPr sz="1300" b="1"/>
          </a:p>
          <a:p>
            <a:pPr marL="457200" lvl="0" indent="-311150" algn="l" rtl="0">
              <a:lnSpc>
                <a:spcPct val="100000"/>
              </a:lnSpc>
              <a:spcBef>
                <a:spcPts val="0"/>
              </a:spcBef>
              <a:spcAft>
                <a:spcPts val="0"/>
              </a:spcAft>
              <a:buClr>
                <a:schemeClr val="dk1"/>
              </a:buClr>
              <a:buSzPts val="1300"/>
              <a:buChar char="●"/>
            </a:pPr>
            <a:r>
              <a:rPr lang="en" sz="1300" b="1" u="sng">
                <a:hlinkClick r:id="rId6"/>
              </a:rPr>
              <a:t>https://www.facebook.com/share/r/GN4ciMb1BWn8YJko/</a:t>
            </a:r>
            <a:endParaRPr sz="1300" b="1"/>
          </a:p>
          <a:p>
            <a:pPr marL="457200" lvl="0" indent="-311150" algn="l" rtl="0">
              <a:lnSpc>
                <a:spcPct val="100000"/>
              </a:lnSpc>
              <a:spcBef>
                <a:spcPts val="0"/>
              </a:spcBef>
              <a:spcAft>
                <a:spcPts val="0"/>
              </a:spcAft>
              <a:buClr>
                <a:schemeClr val="dk1"/>
              </a:buClr>
              <a:buSzPts val="1300"/>
              <a:buChar char="●"/>
            </a:pPr>
            <a:r>
              <a:rPr lang="en" sz="1300" b="1" u="sng">
                <a:hlinkClick r:id="rId7"/>
              </a:rPr>
              <a:t>https://www.facebook.com/reel/3809583999285797/</a:t>
            </a:r>
            <a:endParaRPr sz="1300" b="1"/>
          </a:p>
          <a:p>
            <a:pPr marL="457200" lvl="0" indent="-311150" algn="l" rtl="0">
              <a:lnSpc>
                <a:spcPct val="100000"/>
              </a:lnSpc>
              <a:spcBef>
                <a:spcPts val="0"/>
              </a:spcBef>
              <a:spcAft>
                <a:spcPts val="0"/>
              </a:spcAft>
              <a:buClr>
                <a:schemeClr val="dk1"/>
              </a:buClr>
              <a:buSzPts val="1300"/>
              <a:buChar char="●"/>
            </a:pPr>
            <a:r>
              <a:rPr lang="en" sz="1300" b="1" u="sng">
                <a:hlinkClick r:id="rId8"/>
              </a:rPr>
              <a:t>https://www.facebook.com/100066699940125/posts/822502859983038/</a:t>
            </a:r>
            <a:endParaRPr sz="1300" b="1"/>
          </a:p>
          <a:p>
            <a:pPr marL="457200" lvl="0" indent="-311150" algn="l" rtl="0">
              <a:lnSpc>
                <a:spcPct val="100000"/>
              </a:lnSpc>
              <a:spcBef>
                <a:spcPts val="0"/>
              </a:spcBef>
              <a:spcAft>
                <a:spcPts val="0"/>
              </a:spcAft>
              <a:buClr>
                <a:schemeClr val="dk1"/>
              </a:buClr>
              <a:buSzPts val="1300"/>
              <a:buChar char="●"/>
            </a:pPr>
            <a:r>
              <a:rPr lang="en" sz="1300" b="1" u="sng">
                <a:hlinkClick r:id="rId9"/>
              </a:rPr>
              <a:t>https://www.facebook.com/100066699940125/posts/819047373661920/</a:t>
            </a:r>
            <a:endParaRPr sz="1300" b="1"/>
          </a:p>
          <a:p>
            <a:pPr marL="457200" lvl="0" indent="-311150" algn="l" rtl="0">
              <a:lnSpc>
                <a:spcPct val="100000"/>
              </a:lnSpc>
              <a:spcBef>
                <a:spcPts val="0"/>
              </a:spcBef>
              <a:spcAft>
                <a:spcPts val="0"/>
              </a:spcAft>
              <a:buClr>
                <a:schemeClr val="dk1"/>
              </a:buClr>
              <a:buSzPts val="1300"/>
              <a:buChar char="●"/>
            </a:pPr>
            <a:r>
              <a:rPr lang="en" sz="1300" b="1" u="sng">
                <a:hlinkClick r:id="rId10"/>
              </a:rPr>
              <a:t>https://www.facebook.com/reel/508618074856733/</a:t>
            </a:r>
            <a:endParaRPr sz="13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AC8D3"/>
        </a:solidFill>
        <a:effectLst/>
      </p:bgPr>
    </p:bg>
    <p:spTree>
      <p:nvGrpSpPr>
        <p:cNvPr id="1" name="Shape 526"/>
        <p:cNvGrpSpPr/>
        <p:nvPr/>
      </p:nvGrpSpPr>
      <p:grpSpPr>
        <a:xfrm>
          <a:off x="0" y="0"/>
          <a:ext cx="0" cy="0"/>
          <a:chOff x="0" y="0"/>
          <a:chExt cx="0" cy="0"/>
        </a:xfrm>
      </p:grpSpPr>
      <p:sp>
        <p:nvSpPr>
          <p:cNvPr id="527" name="Google Shape;527;p49"/>
          <p:cNvSpPr txBox="1">
            <a:spLocks noGrp="1"/>
          </p:cNvSpPr>
          <p:nvPr>
            <p:ph type="title"/>
          </p:nvPr>
        </p:nvSpPr>
        <p:spPr>
          <a:xfrm>
            <a:off x="339000" y="1485900"/>
            <a:ext cx="7704000" cy="2705100"/>
          </a:xfrm>
          <a:prstGeom prst="rect">
            <a:avLst/>
          </a:prstGeom>
          <a:ln w="9525" cap="flat" cmpd="sng">
            <a:solidFill>
              <a:srgbClr val="000000"/>
            </a:solidFill>
            <a:prstDash val="dash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THANK You!</a:t>
            </a:r>
            <a:endParaRPr sz="4800" dirty="0"/>
          </a:p>
          <a:p>
            <a:pPr marL="0" lvl="0" indent="0" algn="l" rtl="0">
              <a:spcBef>
                <a:spcPts val="0"/>
              </a:spcBef>
              <a:spcAft>
                <a:spcPts val="0"/>
              </a:spcAft>
              <a:buNone/>
            </a:pPr>
            <a:endParaRPr sz="4800" dirty="0"/>
          </a:p>
          <a:p>
            <a:pPr marL="0" lvl="0" indent="0" algn="l" rtl="0">
              <a:spcBef>
                <a:spcPts val="0"/>
              </a:spcBef>
              <a:spcAft>
                <a:spcPts val="0"/>
              </a:spcAft>
              <a:buNone/>
            </a:pPr>
            <a:r>
              <a:rPr lang="en" dirty="0"/>
              <a:t>City of Savannah - Sustainability</a:t>
            </a:r>
            <a:endParaRPr dirty="0"/>
          </a:p>
          <a:p>
            <a:pPr marL="0" lvl="0" indent="0" algn="l" rtl="0">
              <a:spcBef>
                <a:spcPts val="0"/>
              </a:spcBef>
              <a:spcAft>
                <a:spcPts val="0"/>
              </a:spcAft>
              <a:buNone/>
            </a:pPr>
            <a:r>
              <a:rPr lang="en" dirty="0"/>
              <a:t>Savannah, Georgia </a:t>
            </a:r>
            <a:endParaRPr dirty="0"/>
          </a:p>
          <a:p>
            <a:pPr marL="0" lvl="0" indent="0" algn="l" rtl="0">
              <a:spcBef>
                <a:spcPts val="0"/>
              </a:spcBef>
              <a:spcAft>
                <a:spcPts val="0"/>
              </a:spcAft>
              <a:buNone/>
            </a:pPr>
            <a:endParaRPr dirty="0"/>
          </a:p>
        </p:txBody>
      </p:sp>
      <p:pic>
        <p:nvPicPr>
          <p:cNvPr id="528" name="Google Shape;528;p49"/>
          <p:cNvPicPr preferRelativeResize="0">
            <a:picLocks noGrp="1"/>
          </p:cNvPicPr>
          <p:nvPr>
            <p:ph type="pic" idx="2"/>
          </p:nvPr>
        </p:nvPicPr>
        <p:blipFill rotWithShape="1">
          <a:blip r:embed="rId3">
            <a:alphaModFix/>
          </a:blip>
          <a:srcRect t="53960" b="38962"/>
          <a:stretch/>
        </p:blipFill>
        <p:spPr>
          <a:xfrm>
            <a:off x="0" y="4712100"/>
            <a:ext cx="9144000" cy="431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 </a:t>
            </a:r>
            <a:endParaRPr/>
          </a:p>
        </p:txBody>
      </p:sp>
      <p:sp>
        <p:nvSpPr>
          <p:cNvPr id="265" name="Google Shape;265;p35"/>
          <p:cNvSpPr txBox="1">
            <a:spLocks noGrp="1"/>
          </p:cNvSpPr>
          <p:nvPr>
            <p:ph type="body" idx="1"/>
          </p:nvPr>
        </p:nvSpPr>
        <p:spPr>
          <a:xfrm>
            <a:off x="720000" y="1295400"/>
            <a:ext cx="4490100" cy="357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dirty="0"/>
              <a:t>In July 2024, the City of Savannah was awarded a $15,000 grant from the USDN Emergent Learning Fund to engage youth and volunteers in distributing hurricane preparedness bags in vulnerable, historically overlooked neighborhoods. This initiative aimed to strengthen community resilience and ensure that these areas are better equipped to handle future disasters. This project was implemented in close collaboration with local non-profit Savannah Youth City. </a:t>
            </a:r>
            <a:endParaRPr sz="1300" dirty="0"/>
          </a:p>
          <a:p>
            <a:pPr marL="0" lvl="0" indent="0" algn="l" rtl="0">
              <a:spcBef>
                <a:spcPts val="0"/>
              </a:spcBef>
              <a:spcAft>
                <a:spcPts val="0"/>
              </a:spcAft>
              <a:buClr>
                <a:schemeClr val="dk1"/>
              </a:buClr>
              <a:buSzPts val="1100"/>
              <a:buFont typeface="Arial"/>
              <a:buNone/>
            </a:pPr>
            <a:endParaRPr sz="1500" dirty="0"/>
          </a:p>
          <a:p>
            <a:pPr marL="457200" lvl="0" indent="-298450" algn="l" rtl="0">
              <a:lnSpc>
                <a:spcPct val="115000"/>
              </a:lnSpc>
              <a:spcBef>
                <a:spcPts val="0"/>
              </a:spcBef>
              <a:spcAft>
                <a:spcPts val="0"/>
              </a:spcAft>
              <a:buSzPts val="1100"/>
              <a:buAutoNum type="arabicPeriod"/>
            </a:pPr>
            <a:r>
              <a:rPr lang="en" sz="1100" b="1" dirty="0"/>
              <a:t>Primary project focus.</a:t>
            </a:r>
            <a:endParaRPr sz="1100" b="1" dirty="0"/>
          </a:p>
          <a:p>
            <a:pPr marL="457200" lvl="0" indent="-298450" algn="l" rtl="0">
              <a:lnSpc>
                <a:spcPct val="115000"/>
              </a:lnSpc>
              <a:spcBef>
                <a:spcPts val="0"/>
              </a:spcBef>
              <a:spcAft>
                <a:spcPts val="0"/>
              </a:spcAft>
              <a:buSzPts val="1100"/>
              <a:buChar char="-"/>
            </a:pPr>
            <a:r>
              <a:rPr lang="en" sz="1100" dirty="0"/>
              <a:t>Capacity and partnership building around specific initiatives.</a:t>
            </a:r>
            <a:endParaRPr sz="1100" dirty="0"/>
          </a:p>
          <a:p>
            <a:pPr marL="158750" lvl="0" indent="0" algn="l" rtl="0">
              <a:lnSpc>
                <a:spcPct val="115000"/>
              </a:lnSpc>
              <a:spcBef>
                <a:spcPts val="0"/>
              </a:spcBef>
              <a:spcAft>
                <a:spcPts val="0"/>
              </a:spcAft>
              <a:buSzPts val="1100"/>
              <a:buNone/>
            </a:pPr>
            <a:r>
              <a:rPr lang="en" sz="1100" b="1" dirty="0">
                <a:solidFill>
                  <a:schemeClr val="tx2"/>
                </a:solidFill>
              </a:rPr>
              <a:t>2.      </a:t>
            </a:r>
            <a:r>
              <a:rPr lang="en" sz="1100" b="1" dirty="0"/>
              <a:t>Primary short-term output.</a:t>
            </a:r>
            <a:endParaRPr sz="1100" b="1" dirty="0"/>
          </a:p>
          <a:p>
            <a:pPr marL="457200" lvl="0" indent="-298450" algn="l" rtl="0">
              <a:lnSpc>
                <a:spcPct val="115000"/>
              </a:lnSpc>
              <a:spcBef>
                <a:spcPts val="0"/>
              </a:spcBef>
              <a:spcAft>
                <a:spcPts val="0"/>
              </a:spcAft>
              <a:buSzPts val="1100"/>
              <a:buChar char="-"/>
            </a:pPr>
            <a:r>
              <a:rPr lang="en" sz="1100" dirty="0"/>
              <a:t>A general increase in community ownership in climate work.</a:t>
            </a:r>
            <a:endParaRPr sz="1100" dirty="0"/>
          </a:p>
          <a:p>
            <a:pPr marL="158750" lvl="0" indent="0" algn="l" rtl="0">
              <a:lnSpc>
                <a:spcPct val="115000"/>
              </a:lnSpc>
              <a:spcBef>
                <a:spcPts val="0"/>
              </a:spcBef>
              <a:spcAft>
                <a:spcPts val="0"/>
              </a:spcAft>
              <a:buSzPts val="1100"/>
              <a:buNone/>
            </a:pPr>
            <a:r>
              <a:rPr lang="en" sz="1100" b="1" dirty="0">
                <a:solidFill>
                  <a:schemeClr val="tx2"/>
                </a:solidFill>
              </a:rPr>
              <a:t>3.      </a:t>
            </a:r>
            <a:r>
              <a:rPr lang="en" sz="1100" b="1" dirty="0"/>
              <a:t>Primary long-term outcome.</a:t>
            </a:r>
            <a:endParaRPr sz="1100" b="1" dirty="0"/>
          </a:p>
          <a:p>
            <a:pPr marL="457200" lvl="0" indent="-298450" algn="l" rtl="0">
              <a:lnSpc>
                <a:spcPct val="115000"/>
              </a:lnSpc>
              <a:spcBef>
                <a:spcPts val="0"/>
              </a:spcBef>
              <a:spcAft>
                <a:spcPts val="0"/>
              </a:spcAft>
              <a:buSzPts val="1100"/>
              <a:buChar char="-"/>
            </a:pPr>
            <a:r>
              <a:rPr lang="en" sz="1100" dirty="0"/>
              <a:t>There is greater alignment across sectors to address climate change.</a:t>
            </a:r>
            <a:endParaRPr sz="1100" dirty="0"/>
          </a:p>
          <a:p>
            <a:pPr marL="0" lvl="0" indent="0" algn="l" rtl="0">
              <a:spcBef>
                <a:spcPts val="0"/>
              </a:spcBef>
              <a:spcAft>
                <a:spcPts val="0"/>
              </a:spcAft>
              <a:buNone/>
            </a:pPr>
            <a:endParaRPr dirty="0"/>
          </a:p>
        </p:txBody>
      </p:sp>
      <p:grpSp>
        <p:nvGrpSpPr>
          <p:cNvPr id="266" name="Google Shape;266;p35"/>
          <p:cNvGrpSpPr/>
          <p:nvPr/>
        </p:nvGrpSpPr>
        <p:grpSpPr>
          <a:xfrm>
            <a:off x="6629544" y="1423896"/>
            <a:ext cx="1019416" cy="1006430"/>
            <a:chOff x="5209265" y="2192302"/>
            <a:chExt cx="565588" cy="565601"/>
          </a:xfrm>
        </p:grpSpPr>
        <p:sp>
          <p:nvSpPr>
            <p:cNvPr id="267" name="Google Shape;267;p35"/>
            <p:cNvSpPr/>
            <p:nvPr/>
          </p:nvSpPr>
          <p:spPr>
            <a:xfrm>
              <a:off x="5240052" y="2192302"/>
              <a:ext cx="127399" cy="104897"/>
            </a:xfrm>
            <a:custGeom>
              <a:avLst/>
              <a:gdLst/>
              <a:ahLst/>
              <a:cxnLst/>
              <a:rect l="l" t="t" r="r" b="b"/>
              <a:pathLst>
                <a:path w="127399" h="104897" extrusionOk="0">
                  <a:moveTo>
                    <a:pt x="11046" y="104886"/>
                  </a:moveTo>
                  <a:lnTo>
                    <a:pt x="74961" y="104886"/>
                  </a:lnTo>
                  <a:cubicBezTo>
                    <a:pt x="103881" y="104886"/>
                    <a:pt x="127399" y="81357"/>
                    <a:pt x="127399" y="52449"/>
                  </a:cubicBezTo>
                  <a:cubicBezTo>
                    <a:pt x="127399" y="23540"/>
                    <a:pt x="103870" y="0"/>
                    <a:pt x="74961" y="0"/>
                  </a:cubicBezTo>
                  <a:cubicBezTo>
                    <a:pt x="56281" y="0"/>
                    <a:pt x="38883" y="10052"/>
                    <a:pt x="29549" y="26224"/>
                  </a:cubicBezTo>
                  <a:cubicBezTo>
                    <a:pt x="26500" y="31505"/>
                    <a:pt x="28312" y="38265"/>
                    <a:pt x="33592" y="41314"/>
                  </a:cubicBezTo>
                  <a:cubicBezTo>
                    <a:pt x="38873" y="44363"/>
                    <a:pt x="45633" y="42551"/>
                    <a:pt x="48682" y="37271"/>
                  </a:cubicBezTo>
                  <a:cubicBezTo>
                    <a:pt x="54084" y="27914"/>
                    <a:pt x="64158" y="22093"/>
                    <a:pt x="74961" y="22093"/>
                  </a:cubicBezTo>
                  <a:cubicBezTo>
                    <a:pt x="91697" y="22093"/>
                    <a:pt x="105306" y="35713"/>
                    <a:pt x="105306" y="52449"/>
                  </a:cubicBezTo>
                  <a:cubicBezTo>
                    <a:pt x="105306" y="69184"/>
                    <a:pt x="91697" y="82804"/>
                    <a:pt x="74961" y="82804"/>
                  </a:cubicBezTo>
                  <a:lnTo>
                    <a:pt x="11046" y="82804"/>
                  </a:lnTo>
                  <a:cubicBezTo>
                    <a:pt x="4949" y="82804"/>
                    <a:pt x="0" y="87753"/>
                    <a:pt x="0" y="93851"/>
                  </a:cubicBezTo>
                  <a:cubicBezTo>
                    <a:pt x="0" y="99949"/>
                    <a:pt x="4949" y="104897"/>
                    <a:pt x="11046" y="10489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35"/>
            <p:cNvSpPr/>
            <p:nvPr/>
          </p:nvSpPr>
          <p:spPr>
            <a:xfrm>
              <a:off x="5209288" y="2289367"/>
              <a:ext cx="230540" cy="80705"/>
            </a:xfrm>
            <a:custGeom>
              <a:avLst/>
              <a:gdLst/>
              <a:ahLst/>
              <a:cxnLst/>
              <a:rect l="l" t="t" r="r" b="b"/>
              <a:pathLst>
                <a:path w="230540" h="80705" extrusionOk="0">
                  <a:moveTo>
                    <a:pt x="11035" y="80706"/>
                  </a:moveTo>
                  <a:lnTo>
                    <a:pt x="190176" y="80706"/>
                  </a:lnTo>
                  <a:cubicBezTo>
                    <a:pt x="212424" y="80706"/>
                    <a:pt x="230540" y="62600"/>
                    <a:pt x="230540" y="40353"/>
                  </a:cubicBezTo>
                  <a:cubicBezTo>
                    <a:pt x="230540" y="18105"/>
                    <a:pt x="212435" y="0"/>
                    <a:pt x="190176" y="0"/>
                  </a:cubicBezTo>
                  <a:cubicBezTo>
                    <a:pt x="175805" y="0"/>
                    <a:pt x="162416" y="7733"/>
                    <a:pt x="155236" y="20182"/>
                  </a:cubicBezTo>
                  <a:cubicBezTo>
                    <a:pt x="152187" y="25462"/>
                    <a:pt x="153999" y="32223"/>
                    <a:pt x="159279" y="35271"/>
                  </a:cubicBezTo>
                  <a:cubicBezTo>
                    <a:pt x="164559" y="38320"/>
                    <a:pt x="171320" y="36509"/>
                    <a:pt x="174369" y="31228"/>
                  </a:cubicBezTo>
                  <a:cubicBezTo>
                    <a:pt x="177627" y="25595"/>
                    <a:pt x="183681" y="22093"/>
                    <a:pt x="190187" y="22093"/>
                  </a:cubicBezTo>
                  <a:cubicBezTo>
                    <a:pt x="200262" y="22093"/>
                    <a:pt x="208458" y="30278"/>
                    <a:pt x="208458" y="40353"/>
                  </a:cubicBezTo>
                  <a:cubicBezTo>
                    <a:pt x="208458" y="50427"/>
                    <a:pt x="200262" y="58613"/>
                    <a:pt x="190187" y="58613"/>
                  </a:cubicBezTo>
                  <a:lnTo>
                    <a:pt x="11046" y="58613"/>
                  </a:lnTo>
                  <a:cubicBezTo>
                    <a:pt x="4949" y="58613"/>
                    <a:pt x="0" y="63561"/>
                    <a:pt x="0" y="69659"/>
                  </a:cubicBezTo>
                  <a:cubicBezTo>
                    <a:pt x="0" y="75757"/>
                    <a:pt x="4949" y="80706"/>
                    <a:pt x="11046" y="807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35"/>
            <p:cNvSpPr/>
            <p:nvPr/>
          </p:nvSpPr>
          <p:spPr>
            <a:xfrm>
              <a:off x="5209265" y="2314213"/>
              <a:ext cx="565568" cy="443690"/>
            </a:xfrm>
            <a:custGeom>
              <a:avLst/>
              <a:gdLst/>
              <a:ahLst/>
              <a:cxnLst/>
              <a:rect l="l" t="t" r="r" b="b"/>
              <a:pathLst>
                <a:path w="565568" h="443690" extrusionOk="0">
                  <a:moveTo>
                    <a:pt x="554533" y="386216"/>
                  </a:moveTo>
                  <a:lnTo>
                    <a:pt x="475562" y="386216"/>
                  </a:lnTo>
                  <a:lnTo>
                    <a:pt x="492518" y="299556"/>
                  </a:lnTo>
                  <a:cubicBezTo>
                    <a:pt x="493126" y="299601"/>
                    <a:pt x="493733" y="299623"/>
                    <a:pt x="494341" y="299623"/>
                  </a:cubicBezTo>
                  <a:cubicBezTo>
                    <a:pt x="507796" y="299623"/>
                    <a:pt x="519836" y="290100"/>
                    <a:pt x="522521" y="276414"/>
                  </a:cubicBezTo>
                  <a:cubicBezTo>
                    <a:pt x="523990" y="268902"/>
                    <a:pt x="522432" y="261258"/>
                    <a:pt x="518146" y="254884"/>
                  </a:cubicBezTo>
                  <a:cubicBezTo>
                    <a:pt x="514556" y="249560"/>
                    <a:pt x="509430" y="245672"/>
                    <a:pt x="503454" y="243672"/>
                  </a:cubicBezTo>
                  <a:lnTo>
                    <a:pt x="521295" y="152461"/>
                  </a:lnTo>
                  <a:cubicBezTo>
                    <a:pt x="521295" y="152461"/>
                    <a:pt x="521295" y="152450"/>
                    <a:pt x="521295" y="152439"/>
                  </a:cubicBezTo>
                  <a:cubicBezTo>
                    <a:pt x="521361" y="152086"/>
                    <a:pt x="521416" y="151732"/>
                    <a:pt x="521449" y="151379"/>
                  </a:cubicBezTo>
                  <a:cubicBezTo>
                    <a:pt x="521471" y="151213"/>
                    <a:pt x="521471" y="151048"/>
                    <a:pt x="521471" y="150871"/>
                  </a:cubicBezTo>
                  <a:cubicBezTo>
                    <a:pt x="521482" y="150683"/>
                    <a:pt x="521493" y="150484"/>
                    <a:pt x="521493" y="150296"/>
                  </a:cubicBezTo>
                  <a:cubicBezTo>
                    <a:pt x="521493" y="150108"/>
                    <a:pt x="521471" y="149910"/>
                    <a:pt x="521471" y="149722"/>
                  </a:cubicBezTo>
                  <a:cubicBezTo>
                    <a:pt x="521471" y="149556"/>
                    <a:pt x="521460" y="149391"/>
                    <a:pt x="521438" y="149214"/>
                  </a:cubicBezTo>
                  <a:cubicBezTo>
                    <a:pt x="521416" y="149026"/>
                    <a:pt x="521383" y="148849"/>
                    <a:pt x="521361" y="148661"/>
                  </a:cubicBezTo>
                  <a:cubicBezTo>
                    <a:pt x="521339" y="148485"/>
                    <a:pt x="521317" y="148319"/>
                    <a:pt x="521283" y="148142"/>
                  </a:cubicBezTo>
                  <a:cubicBezTo>
                    <a:pt x="521250" y="147966"/>
                    <a:pt x="521206" y="147800"/>
                    <a:pt x="521162" y="147634"/>
                  </a:cubicBezTo>
                  <a:cubicBezTo>
                    <a:pt x="521118" y="147457"/>
                    <a:pt x="521073" y="147281"/>
                    <a:pt x="521018" y="147104"/>
                  </a:cubicBezTo>
                  <a:cubicBezTo>
                    <a:pt x="520974" y="146938"/>
                    <a:pt x="520908" y="146783"/>
                    <a:pt x="520852" y="146618"/>
                  </a:cubicBezTo>
                  <a:cubicBezTo>
                    <a:pt x="520787" y="146441"/>
                    <a:pt x="520731" y="146264"/>
                    <a:pt x="520654" y="146088"/>
                  </a:cubicBezTo>
                  <a:cubicBezTo>
                    <a:pt x="520576" y="145911"/>
                    <a:pt x="520499" y="145745"/>
                    <a:pt x="520411" y="145568"/>
                  </a:cubicBezTo>
                  <a:cubicBezTo>
                    <a:pt x="520333" y="145414"/>
                    <a:pt x="520267" y="145259"/>
                    <a:pt x="520190" y="145115"/>
                  </a:cubicBezTo>
                  <a:cubicBezTo>
                    <a:pt x="520024" y="144817"/>
                    <a:pt x="519847" y="144519"/>
                    <a:pt x="519660" y="144243"/>
                  </a:cubicBezTo>
                  <a:cubicBezTo>
                    <a:pt x="519648" y="144221"/>
                    <a:pt x="519638" y="144199"/>
                    <a:pt x="519616" y="144188"/>
                  </a:cubicBezTo>
                  <a:lnTo>
                    <a:pt x="425897" y="4880"/>
                  </a:lnTo>
                  <a:cubicBezTo>
                    <a:pt x="422495" y="-179"/>
                    <a:pt x="415624" y="-1527"/>
                    <a:pt x="410564" y="1887"/>
                  </a:cubicBezTo>
                  <a:lnTo>
                    <a:pt x="271268" y="95594"/>
                  </a:lnTo>
                  <a:cubicBezTo>
                    <a:pt x="270959" y="95804"/>
                    <a:pt x="270661" y="96025"/>
                    <a:pt x="270363" y="96268"/>
                  </a:cubicBezTo>
                  <a:cubicBezTo>
                    <a:pt x="270263" y="96345"/>
                    <a:pt x="270186" y="96434"/>
                    <a:pt x="270086" y="96522"/>
                  </a:cubicBezTo>
                  <a:cubicBezTo>
                    <a:pt x="269910" y="96677"/>
                    <a:pt x="269733" y="96831"/>
                    <a:pt x="269567" y="96997"/>
                  </a:cubicBezTo>
                  <a:cubicBezTo>
                    <a:pt x="269446" y="97119"/>
                    <a:pt x="269346" y="97240"/>
                    <a:pt x="269236" y="97373"/>
                  </a:cubicBezTo>
                  <a:cubicBezTo>
                    <a:pt x="269103" y="97516"/>
                    <a:pt x="268970" y="97649"/>
                    <a:pt x="268849" y="97803"/>
                  </a:cubicBezTo>
                  <a:cubicBezTo>
                    <a:pt x="268739" y="97936"/>
                    <a:pt x="268639" y="98080"/>
                    <a:pt x="268540" y="98223"/>
                  </a:cubicBezTo>
                  <a:cubicBezTo>
                    <a:pt x="268429" y="98378"/>
                    <a:pt x="268308" y="98521"/>
                    <a:pt x="268208" y="98676"/>
                  </a:cubicBezTo>
                  <a:cubicBezTo>
                    <a:pt x="268120" y="98809"/>
                    <a:pt x="268032" y="98952"/>
                    <a:pt x="267954" y="99107"/>
                  </a:cubicBezTo>
                  <a:cubicBezTo>
                    <a:pt x="267855" y="99273"/>
                    <a:pt x="267756" y="99438"/>
                    <a:pt x="267656" y="99615"/>
                  </a:cubicBezTo>
                  <a:cubicBezTo>
                    <a:pt x="267579" y="99759"/>
                    <a:pt x="267513" y="99913"/>
                    <a:pt x="267435" y="100057"/>
                  </a:cubicBezTo>
                  <a:cubicBezTo>
                    <a:pt x="267358" y="100234"/>
                    <a:pt x="267270" y="100410"/>
                    <a:pt x="267192" y="100587"/>
                  </a:cubicBezTo>
                  <a:cubicBezTo>
                    <a:pt x="267115" y="100764"/>
                    <a:pt x="267059" y="100952"/>
                    <a:pt x="266994" y="101128"/>
                  </a:cubicBezTo>
                  <a:cubicBezTo>
                    <a:pt x="266938" y="101283"/>
                    <a:pt x="266872" y="101438"/>
                    <a:pt x="266828" y="101603"/>
                  </a:cubicBezTo>
                  <a:cubicBezTo>
                    <a:pt x="266728" y="101946"/>
                    <a:pt x="266640" y="102288"/>
                    <a:pt x="266573" y="102642"/>
                  </a:cubicBezTo>
                  <a:cubicBezTo>
                    <a:pt x="266573" y="102642"/>
                    <a:pt x="266573" y="102653"/>
                    <a:pt x="266573" y="102664"/>
                  </a:cubicBezTo>
                  <a:lnTo>
                    <a:pt x="248734" y="193875"/>
                  </a:lnTo>
                  <a:cubicBezTo>
                    <a:pt x="242448" y="193466"/>
                    <a:pt x="236229" y="195134"/>
                    <a:pt x="230904" y="198724"/>
                  </a:cubicBezTo>
                  <a:cubicBezTo>
                    <a:pt x="224531" y="203010"/>
                    <a:pt x="220212" y="209516"/>
                    <a:pt x="218731" y="217017"/>
                  </a:cubicBezTo>
                  <a:cubicBezTo>
                    <a:pt x="215937" y="231322"/>
                    <a:pt x="224332" y="245252"/>
                    <a:pt x="237798" y="249759"/>
                  </a:cubicBezTo>
                  <a:lnTo>
                    <a:pt x="211087" y="386249"/>
                  </a:lnTo>
                  <a:lnTo>
                    <a:pt x="11046" y="386249"/>
                  </a:lnTo>
                  <a:cubicBezTo>
                    <a:pt x="4949" y="386249"/>
                    <a:pt x="0" y="391198"/>
                    <a:pt x="0" y="397296"/>
                  </a:cubicBezTo>
                  <a:lnTo>
                    <a:pt x="0" y="432644"/>
                  </a:lnTo>
                  <a:cubicBezTo>
                    <a:pt x="0" y="438742"/>
                    <a:pt x="4949" y="443691"/>
                    <a:pt x="11046" y="443691"/>
                  </a:cubicBezTo>
                  <a:lnTo>
                    <a:pt x="554522" y="443691"/>
                  </a:lnTo>
                  <a:cubicBezTo>
                    <a:pt x="560620" y="443691"/>
                    <a:pt x="565568" y="438742"/>
                    <a:pt x="565568" y="432644"/>
                  </a:cubicBezTo>
                  <a:lnTo>
                    <a:pt x="565568" y="397296"/>
                  </a:lnTo>
                  <a:cubicBezTo>
                    <a:pt x="565568" y="391198"/>
                    <a:pt x="560620" y="386249"/>
                    <a:pt x="554522" y="386249"/>
                  </a:cubicBezTo>
                  <a:close/>
                  <a:moveTo>
                    <a:pt x="412663" y="146872"/>
                  </a:moveTo>
                  <a:lnTo>
                    <a:pt x="397817" y="222761"/>
                  </a:lnTo>
                  <a:lnTo>
                    <a:pt x="354459" y="214278"/>
                  </a:lnTo>
                  <a:lnTo>
                    <a:pt x="369306" y="138388"/>
                  </a:lnTo>
                  <a:cubicBezTo>
                    <a:pt x="370477" y="132412"/>
                    <a:pt x="376287" y="128502"/>
                    <a:pt x="382263" y="129672"/>
                  </a:cubicBezTo>
                  <a:lnTo>
                    <a:pt x="403948" y="133914"/>
                  </a:lnTo>
                  <a:cubicBezTo>
                    <a:pt x="406820" y="134478"/>
                    <a:pt x="409316" y="136146"/>
                    <a:pt x="410973" y="138609"/>
                  </a:cubicBezTo>
                  <a:cubicBezTo>
                    <a:pt x="412630" y="141073"/>
                    <a:pt x="413238" y="144011"/>
                    <a:pt x="412675" y="146883"/>
                  </a:cubicBezTo>
                  <a:close/>
                  <a:moveTo>
                    <a:pt x="413735" y="26366"/>
                  </a:moveTo>
                  <a:lnTo>
                    <a:pt x="498737" y="152715"/>
                  </a:lnTo>
                  <a:lnTo>
                    <a:pt x="481814" y="239187"/>
                  </a:lnTo>
                  <a:lnTo>
                    <a:pt x="419501" y="226992"/>
                  </a:lnTo>
                  <a:lnTo>
                    <a:pt x="434348" y="151103"/>
                  </a:lnTo>
                  <a:cubicBezTo>
                    <a:pt x="436048" y="142442"/>
                    <a:pt x="434248" y="133616"/>
                    <a:pt x="429299" y="126259"/>
                  </a:cubicBezTo>
                  <a:cubicBezTo>
                    <a:pt x="424350" y="118902"/>
                    <a:pt x="416850" y="113909"/>
                    <a:pt x="408190" y="112219"/>
                  </a:cubicBezTo>
                  <a:lnTo>
                    <a:pt x="386505" y="107977"/>
                  </a:lnTo>
                  <a:cubicBezTo>
                    <a:pt x="368577" y="104464"/>
                    <a:pt x="351135" y="116207"/>
                    <a:pt x="347622" y="134135"/>
                  </a:cubicBezTo>
                  <a:lnTo>
                    <a:pt x="332775" y="210025"/>
                  </a:lnTo>
                  <a:lnTo>
                    <a:pt x="270462" y="197829"/>
                  </a:lnTo>
                  <a:lnTo>
                    <a:pt x="287385" y="111357"/>
                  </a:lnTo>
                  <a:lnTo>
                    <a:pt x="413735" y="26355"/>
                  </a:lnTo>
                  <a:close/>
                  <a:moveTo>
                    <a:pt x="240416" y="221237"/>
                  </a:moveTo>
                  <a:cubicBezTo>
                    <a:pt x="240747" y="219514"/>
                    <a:pt x="241752" y="218022"/>
                    <a:pt x="243232" y="217028"/>
                  </a:cubicBezTo>
                  <a:cubicBezTo>
                    <a:pt x="244359" y="216277"/>
                    <a:pt x="245641" y="215879"/>
                    <a:pt x="246933" y="215879"/>
                  </a:cubicBezTo>
                  <a:cubicBezTo>
                    <a:pt x="247353" y="215879"/>
                    <a:pt x="247772" y="215923"/>
                    <a:pt x="248193" y="216001"/>
                  </a:cubicBezTo>
                  <a:lnTo>
                    <a:pt x="495589" y="264407"/>
                  </a:lnTo>
                  <a:cubicBezTo>
                    <a:pt x="497313" y="264738"/>
                    <a:pt x="498804" y="265743"/>
                    <a:pt x="499798" y="267223"/>
                  </a:cubicBezTo>
                  <a:cubicBezTo>
                    <a:pt x="500792" y="268703"/>
                    <a:pt x="501157" y="270471"/>
                    <a:pt x="500825" y="272183"/>
                  </a:cubicBezTo>
                  <a:cubicBezTo>
                    <a:pt x="500140" y="275707"/>
                    <a:pt x="496572" y="278104"/>
                    <a:pt x="493048" y="277408"/>
                  </a:cubicBezTo>
                  <a:lnTo>
                    <a:pt x="245652" y="229002"/>
                  </a:lnTo>
                  <a:cubicBezTo>
                    <a:pt x="243928" y="228671"/>
                    <a:pt x="242437" y="227666"/>
                    <a:pt x="241443" y="226186"/>
                  </a:cubicBezTo>
                  <a:cubicBezTo>
                    <a:pt x="240449" y="224705"/>
                    <a:pt x="240084" y="222949"/>
                    <a:pt x="240416" y="221226"/>
                  </a:cubicBezTo>
                  <a:close/>
                  <a:moveTo>
                    <a:pt x="259437" y="254222"/>
                  </a:moveTo>
                  <a:lnTo>
                    <a:pt x="470790" y="295569"/>
                  </a:lnTo>
                  <a:lnTo>
                    <a:pt x="453060" y="386227"/>
                  </a:lnTo>
                  <a:lnTo>
                    <a:pt x="388361" y="386227"/>
                  </a:lnTo>
                  <a:lnTo>
                    <a:pt x="397044" y="341820"/>
                  </a:lnTo>
                  <a:cubicBezTo>
                    <a:pt x="400556" y="323892"/>
                    <a:pt x="388814" y="306449"/>
                    <a:pt x="370886" y="302937"/>
                  </a:cubicBezTo>
                  <a:lnTo>
                    <a:pt x="349212" y="298695"/>
                  </a:lnTo>
                  <a:cubicBezTo>
                    <a:pt x="331284" y="295193"/>
                    <a:pt x="313831" y="306924"/>
                    <a:pt x="310329" y="324853"/>
                  </a:cubicBezTo>
                  <a:lnTo>
                    <a:pt x="298321" y="386216"/>
                  </a:lnTo>
                  <a:lnTo>
                    <a:pt x="233622" y="386216"/>
                  </a:lnTo>
                  <a:lnTo>
                    <a:pt x="259449" y="254210"/>
                  </a:lnTo>
                  <a:close/>
                  <a:moveTo>
                    <a:pt x="320823" y="386216"/>
                  </a:moveTo>
                  <a:lnTo>
                    <a:pt x="332002" y="329095"/>
                  </a:lnTo>
                  <a:cubicBezTo>
                    <a:pt x="333173" y="323118"/>
                    <a:pt x="338983" y="319208"/>
                    <a:pt x="344959" y="320379"/>
                  </a:cubicBezTo>
                  <a:lnTo>
                    <a:pt x="366644" y="324621"/>
                  </a:lnTo>
                  <a:cubicBezTo>
                    <a:pt x="369516" y="325184"/>
                    <a:pt x="372012" y="326852"/>
                    <a:pt x="373669" y="329315"/>
                  </a:cubicBezTo>
                  <a:cubicBezTo>
                    <a:pt x="375326" y="331779"/>
                    <a:pt x="375934" y="334717"/>
                    <a:pt x="375371" y="337589"/>
                  </a:cubicBezTo>
                  <a:lnTo>
                    <a:pt x="365848" y="386238"/>
                  </a:lnTo>
                  <a:lnTo>
                    <a:pt x="320834" y="386238"/>
                  </a:lnTo>
                  <a:close/>
                  <a:moveTo>
                    <a:pt x="543487" y="421565"/>
                  </a:moveTo>
                  <a:lnTo>
                    <a:pt x="22104" y="421565"/>
                  </a:lnTo>
                  <a:lnTo>
                    <a:pt x="22104" y="408309"/>
                  </a:lnTo>
                  <a:lnTo>
                    <a:pt x="543487" y="408309"/>
                  </a:lnTo>
                  <a:lnTo>
                    <a:pt x="543487" y="42156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35"/>
            <p:cNvSpPr/>
            <p:nvPr/>
          </p:nvSpPr>
          <p:spPr>
            <a:xfrm>
              <a:off x="5241311" y="2387405"/>
              <a:ext cx="122229" cy="102378"/>
            </a:xfrm>
            <a:custGeom>
              <a:avLst/>
              <a:gdLst/>
              <a:ahLst/>
              <a:cxnLst/>
              <a:rect l="l" t="t" r="r" b="b"/>
              <a:pathLst>
                <a:path w="122229" h="102378" extrusionOk="0">
                  <a:moveTo>
                    <a:pt x="71040" y="80286"/>
                  </a:moveTo>
                  <a:cubicBezTo>
                    <a:pt x="60679" y="80286"/>
                    <a:pt x="51024" y="74707"/>
                    <a:pt x="45843" y="65738"/>
                  </a:cubicBezTo>
                  <a:cubicBezTo>
                    <a:pt x="42794" y="60446"/>
                    <a:pt x="36034" y="58635"/>
                    <a:pt x="30754" y="61695"/>
                  </a:cubicBezTo>
                  <a:cubicBezTo>
                    <a:pt x="25462" y="64743"/>
                    <a:pt x="23662" y="71504"/>
                    <a:pt x="26711" y="76784"/>
                  </a:cubicBezTo>
                  <a:cubicBezTo>
                    <a:pt x="35824" y="92570"/>
                    <a:pt x="52813" y="102379"/>
                    <a:pt x="71040" y="102379"/>
                  </a:cubicBezTo>
                  <a:cubicBezTo>
                    <a:pt x="99264" y="102379"/>
                    <a:pt x="122230" y="79413"/>
                    <a:pt x="122230" y="51189"/>
                  </a:cubicBezTo>
                  <a:cubicBezTo>
                    <a:pt x="122230" y="22966"/>
                    <a:pt x="99264" y="0"/>
                    <a:pt x="71040" y="0"/>
                  </a:cubicBezTo>
                  <a:lnTo>
                    <a:pt x="11046" y="0"/>
                  </a:lnTo>
                  <a:cubicBezTo>
                    <a:pt x="4949" y="0"/>
                    <a:pt x="0" y="4949"/>
                    <a:pt x="0" y="11046"/>
                  </a:cubicBezTo>
                  <a:cubicBezTo>
                    <a:pt x="0" y="17144"/>
                    <a:pt x="4949" y="22093"/>
                    <a:pt x="11046" y="22093"/>
                  </a:cubicBezTo>
                  <a:lnTo>
                    <a:pt x="71040" y="22093"/>
                  </a:lnTo>
                  <a:cubicBezTo>
                    <a:pt x="87079" y="22093"/>
                    <a:pt x="100137" y="35150"/>
                    <a:pt x="100137" y="51189"/>
                  </a:cubicBezTo>
                  <a:cubicBezTo>
                    <a:pt x="100137" y="67229"/>
                    <a:pt x="87079" y="80286"/>
                    <a:pt x="71040" y="8028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35"/>
            <p:cNvSpPr/>
            <p:nvPr/>
          </p:nvSpPr>
          <p:spPr>
            <a:xfrm>
              <a:off x="5209276" y="2387405"/>
              <a:ext cx="22391" cy="22092"/>
            </a:xfrm>
            <a:custGeom>
              <a:avLst/>
              <a:gdLst/>
              <a:ahLst/>
              <a:cxnLst/>
              <a:rect l="l" t="t" r="r" b="b"/>
              <a:pathLst>
                <a:path w="22391" h="22092" extrusionOk="0">
                  <a:moveTo>
                    <a:pt x="11046" y="22093"/>
                  </a:moveTo>
                  <a:lnTo>
                    <a:pt x="11345" y="22093"/>
                  </a:lnTo>
                  <a:cubicBezTo>
                    <a:pt x="17442" y="22093"/>
                    <a:pt x="22391" y="17144"/>
                    <a:pt x="22391" y="11046"/>
                  </a:cubicBezTo>
                  <a:cubicBezTo>
                    <a:pt x="22391" y="4949"/>
                    <a:pt x="17442" y="0"/>
                    <a:pt x="11345" y="0"/>
                  </a:cubicBezTo>
                  <a:lnTo>
                    <a:pt x="11046" y="0"/>
                  </a:lnTo>
                  <a:cubicBezTo>
                    <a:pt x="4949" y="0"/>
                    <a:pt x="0" y="4949"/>
                    <a:pt x="0" y="11046"/>
                  </a:cubicBezTo>
                  <a:cubicBezTo>
                    <a:pt x="0" y="17144"/>
                    <a:pt x="4949" y="22093"/>
                    <a:pt x="11046" y="2209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5"/>
            <p:cNvSpPr/>
            <p:nvPr/>
          </p:nvSpPr>
          <p:spPr>
            <a:xfrm>
              <a:off x="5279737" y="2502119"/>
              <a:ext cx="122580" cy="175300"/>
            </a:xfrm>
            <a:custGeom>
              <a:avLst/>
              <a:gdLst/>
              <a:ahLst/>
              <a:cxnLst/>
              <a:rect l="l" t="t" r="r" b="b"/>
              <a:pathLst>
                <a:path w="122580" h="175300" extrusionOk="0">
                  <a:moveTo>
                    <a:pt x="12521" y="173820"/>
                  </a:moveTo>
                  <a:cubicBezTo>
                    <a:pt x="14256" y="174825"/>
                    <a:pt x="16155" y="175300"/>
                    <a:pt x="18033" y="175300"/>
                  </a:cubicBezTo>
                  <a:cubicBezTo>
                    <a:pt x="21844" y="175300"/>
                    <a:pt x="25567" y="173323"/>
                    <a:pt x="27611" y="169777"/>
                  </a:cubicBezTo>
                  <a:lnTo>
                    <a:pt x="35785" y="155616"/>
                  </a:lnTo>
                  <a:cubicBezTo>
                    <a:pt x="40767" y="157184"/>
                    <a:pt x="45870" y="157957"/>
                    <a:pt x="50952" y="157957"/>
                  </a:cubicBezTo>
                  <a:cubicBezTo>
                    <a:pt x="68549" y="157957"/>
                    <a:pt x="85682" y="148833"/>
                    <a:pt x="95093" y="132528"/>
                  </a:cubicBezTo>
                  <a:cubicBezTo>
                    <a:pt x="105091" y="115207"/>
                    <a:pt x="118865" y="62416"/>
                    <a:pt x="122389" y="27907"/>
                  </a:cubicBezTo>
                  <a:cubicBezTo>
                    <a:pt x="123538" y="16717"/>
                    <a:pt x="119451" y="7317"/>
                    <a:pt x="111465" y="2765"/>
                  </a:cubicBezTo>
                  <a:cubicBezTo>
                    <a:pt x="103025" y="-2051"/>
                    <a:pt x="92376" y="-527"/>
                    <a:pt x="82269" y="6952"/>
                  </a:cubicBezTo>
                  <a:cubicBezTo>
                    <a:pt x="54487" y="27487"/>
                    <a:pt x="16487" y="65178"/>
                    <a:pt x="6976" y="81648"/>
                  </a:cubicBezTo>
                  <a:cubicBezTo>
                    <a:pt x="49" y="93656"/>
                    <a:pt x="-1795" y="107464"/>
                    <a:pt x="1784" y="120532"/>
                  </a:cubicBezTo>
                  <a:cubicBezTo>
                    <a:pt x="4347" y="129888"/>
                    <a:pt x="9494" y="138151"/>
                    <a:pt x="16619" y="144602"/>
                  </a:cubicBezTo>
                  <a:lnTo>
                    <a:pt x="8467" y="158720"/>
                  </a:lnTo>
                  <a:cubicBezTo>
                    <a:pt x="5418" y="164000"/>
                    <a:pt x="7230" y="170760"/>
                    <a:pt x="12510" y="173809"/>
                  </a:cubicBezTo>
                  <a:close/>
                  <a:moveTo>
                    <a:pt x="23103" y="114710"/>
                  </a:moveTo>
                  <a:cubicBezTo>
                    <a:pt x="21093" y="107376"/>
                    <a:pt x="22164" y="99566"/>
                    <a:pt x="26119" y="92717"/>
                  </a:cubicBezTo>
                  <a:cubicBezTo>
                    <a:pt x="33344" y="80212"/>
                    <a:pt x="68924" y="44311"/>
                    <a:pt x="95414" y="24737"/>
                  </a:cubicBezTo>
                  <a:cubicBezTo>
                    <a:pt x="97689" y="23058"/>
                    <a:pt x="99379" y="22417"/>
                    <a:pt x="100308" y="22218"/>
                  </a:cubicBezTo>
                  <a:cubicBezTo>
                    <a:pt x="100462" y="22826"/>
                    <a:pt x="100606" y="23930"/>
                    <a:pt x="100429" y="25676"/>
                  </a:cubicBezTo>
                  <a:cubicBezTo>
                    <a:pt x="97071" y="58517"/>
                    <a:pt x="83594" y="108303"/>
                    <a:pt x="75972" y="121482"/>
                  </a:cubicBezTo>
                  <a:cubicBezTo>
                    <a:pt x="69996" y="131844"/>
                    <a:pt x="58507" y="137068"/>
                    <a:pt x="47329" y="135632"/>
                  </a:cubicBezTo>
                  <a:lnTo>
                    <a:pt x="59656" y="114291"/>
                  </a:lnTo>
                  <a:cubicBezTo>
                    <a:pt x="62705" y="108999"/>
                    <a:pt x="60893" y="102250"/>
                    <a:pt x="55613" y="99201"/>
                  </a:cubicBezTo>
                  <a:cubicBezTo>
                    <a:pt x="50333" y="96152"/>
                    <a:pt x="43572" y="97964"/>
                    <a:pt x="40524" y="103244"/>
                  </a:cubicBezTo>
                  <a:lnTo>
                    <a:pt x="28152" y="124685"/>
                  </a:lnTo>
                  <a:cubicBezTo>
                    <a:pt x="25832" y="121736"/>
                    <a:pt x="24120" y="118367"/>
                    <a:pt x="23115" y="11471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5"/>
            <p:cNvSpPr/>
            <p:nvPr/>
          </p:nvSpPr>
          <p:spPr>
            <a:xfrm>
              <a:off x="5734335" y="2328851"/>
              <a:ext cx="22198" cy="22376"/>
            </a:xfrm>
            <a:custGeom>
              <a:avLst/>
              <a:gdLst/>
              <a:ahLst/>
              <a:cxnLst/>
              <a:rect l="l" t="t" r="r" b="b"/>
              <a:pathLst>
                <a:path w="22198" h="22376" extrusionOk="0">
                  <a:moveTo>
                    <a:pt x="7470" y="604"/>
                  </a:moveTo>
                  <a:cubicBezTo>
                    <a:pt x="1693" y="2581"/>
                    <a:pt x="-1378" y="8867"/>
                    <a:pt x="600" y="14633"/>
                  </a:cubicBezTo>
                  <a:lnTo>
                    <a:pt x="699" y="14909"/>
                  </a:lnTo>
                  <a:cubicBezTo>
                    <a:pt x="2268" y="19494"/>
                    <a:pt x="6553" y="22377"/>
                    <a:pt x="11149" y="22377"/>
                  </a:cubicBezTo>
                  <a:cubicBezTo>
                    <a:pt x="12331" y="22377"/>
                    <a:pt x="13546" y="22178"/>
                    <a:pt x="14739" y="21780"/>
                  </a:cubicBezTo>
                  <a:cubicBezTo>
                    <a:pt x="20506" y="19803"/>
                    <a:pt x="23576" y="13518"/>
                    <a:pt x="21599" y="7751"/>
                  </a:cubicBezTo>
                  <a:lnTo>
                    <a:pt x="21500" y="7464"/>
                  </a:lnTo>
                  <a:cubicBezTo>
                    <a:pt x="19522" y="1698"/>
                    <a:pt x="13237" y="-1384"/>
                    <a:pt x="7470" y="60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5"/>
            <p:cNvSpPr/>
            <p:nvPr/>
          </p:nvSpPr>
          <p:spPr>
            <a:xfrm>
              <a:off x="5481657" y="2192306"/>
              <a:ext cx="293196" cy="232988"/>
            </a:xfrm>
            <a:custGeom>
              <a:avLst/>
              <a:gdLst/>
              <a:ahLst/>
              <a:cxnLst/>
              <a:rect l="l" t="t" r="r" b="b"/>
              <a:pathLst>
                <a:path w="293196" h="232988" extrusionOk="0">
                  <a:moveTo>
                    <a:pt x="16110" y="114703"/>
                  </a:moveTo>
                  <a:cubicBezTo>
                    <a:pt x="23014" y="118083"/>
                    <a:pt x="30802" y="118569"/>
                    <a:pt x="38037" y="116095"/>
                  </a:cubicBezTo>
                  <a:lnTo>
                    <a:pt x="186413" y="65204"/>
                  </a:lnTo>
                  <a:lnTo>
                    <a:pt x="237305" y="213580"/>
                  </a:lnTo>
                  <a:cubicBezTo>
                    <a:pt x="239790" y="220815"/>
                    <a:pt x="244959" y="226659"/>
                    <a:pt x="251863" y="230039"/>
                  </a:cubicBezTo>
                  <a:cubicBezTo>
                    <a:pt x="255862" y="231994"/>
                    <a:pt x="260170" y="232989"/>
                    <a:pt x="264490" y="232989"/>
                  </a:cubicBezTo>
                  <a:cubicBezTo>
                    <a:pt x="267616" y="232989"/>
                    <a:pt x="270753" y="232470"/>
                    <a:pt x="273791" y="231431"/>
                  </a:cubicBezTo>
                  <a:cubicBezTo>
                    <a:pt x="288770" y="226294"/>
                    <a:pt x="296779" y="209924"/>
                    <a:pt x="291642" y="194945"/>
                  </a:cubicBezTo>
                  <a:lnTo>
                    <a:pt x="288593" y="186063"/>
                  </a:lnTo>
                  <a:cubicBezTo>
                    <a:pt x="286616" y="180297"/>
                    <a:pt x="280330" y="177215"/>
                    <a:pt x="274564" y="179203"/>
                  </a:cubicBezTo>
                  <a:cubicBezTo>
                    <a:pt x="268798" y="181181"/>
                    <a:pt x="265716" y="187466"/>
                    <a:pt x="267704" y="193232"/>
                  </a:cubicBezTo>
                  <a:lnTo>
                    <a:pt x="270753" y="202114"/>
                  </a:lnTo>
                  <a:cubicBezTo>
                    <a:pt x="271913" y="205505"/>
                    <a:pt x="270035" y="209371"/>
                    <a:pt x="266633" y="210531"/>
                  </a:cubicBezTo>
                  <a:cubicBezTo>
                    <a:pt x="264976" y="211106"/>
                    <a:pt x="263186" y="210984"/>
                    <a:pt x="261585" y="210200"/>
                  </a:cubicBezTo>
                  <a:cubicBezTo>
                    <a:pt x="259983" y="209416"/>
                    <a:pt x="258790" y="208068"/>
                    <a:pt x="258215" y="206411"/>
                  </a:cubicBezTo>
                  <a:lnTo>
                    <a:pt x="203745" y="47584"/>
                  </a:lnTo>
                  <a:cubicBezTo>
                    <a:pt x="201768" y="41818"/>
                    <a:pt x="195482" y="38736"/>
                    <a:pt x="189716" y="40725"/>
                  </a:cubicBezTo>
                  <a:lnTo>
                    <a:pt x="30890" y="95195"/>
                  </a:lnTo>
                  <a:cubicBezTo>
                    <a:pt x="29233" y="95758"/>
                    <a:pt x="27444" y="95648"/>
                    <a:pt x="25842" y="94863"/>
                  </a:cubicBezTo>
                  <a:cubicBezTo>
                    <a:pt x="24240" y="94079"/>
                    <a:pt x="23047" y="92731"/>
                    <a:pt x="22473" y="91074"/>
                  </a:cubicBezTo>
                  <a:cubicBezTo>
                    <a:pt x="21898" y="89418"/>
                    <a:pt x="22020" y="87628"/>
                    <a:pt x="22804" y="86026"/>
                  </a:cubicBezTo>
                  <a:cubicBezTo>
                    <a:pt x="23588" y="84425"/>
                    <a:pt x="24936" y="83220"/>
                    <a:pt x="26593" y="82657"/>
                  </a:cubicBezTo>
                  <a:lnTo>
                    <a:pt x="202132" y="22454"/>
                  </a:lnTo>
                  <a:cubicBezTo>
                    <a:pt x="203789" y="21879"/>
                    <a:pt x="205579" y="22001"/>
                    <a:pt x="207181" y="22785"/>
                  </a:cubicBezTo>
                  <a:cubicBezTo>
                    <a:pt x="208782" y="23569"/>
                    <a:pt x="209987" y="24917"/>
                    <a:pt x="210550" y="26574"/>
                  </a:cubicBezTo>
                  <a:lnTo>
                    <a:pt x="242993" y="121176"/>
                  </a:lnTo>
                  <a:cubicBezTo>
                    <a:pt x="244971" y="126942"/>
                    <a:pt x="251256" y="130024"/>
                    <a:pt x="257022" y="128036"/>
                  </a:cubicBezTo>
                  <a:cubicBezTo>
                    <a:pt x="262789" y="126048"/>
                    <a:pt x="265871" y="119773"/>
                    <a:pt x="263882" y="114007"/>
                  </a:cubicBezTo>
                  <a:lnTo>
                    <a:pt x="231439" y="19405"/>
                  </a:lnTo>
                  <a:cubicBezTo>
                    <a:pt x="228953" y="12169"/>
                    <a:pt x="223783" y="6326"/>
                    <a:pt x="216879" y="2946"/>
                  </a:cubicBezTo>
                  <a:cubicBezTo>
                    <a:pt x="209975" y="-435"/>
                    <a:pt x="202188" y="-921"/>
                    <a:pt x="194952" y="1565"/>
                  </a:cubicBezTo>
                  <a:lnTo>
                    <a:pt x="19413" y="61768"/>
                  </a:lnTo>
                  <a:cubicBezTo>
                    <a:pt x="12177" y="64254"/>
                    <a:pt x="6323" y="69423"/>
                    <a:pt x="2942" y="76327"/>
                  </a:cubicBezTo>
                  <a:cubicBezTo>
                    <a:pt x="-427" y="83232"/>
                    <a:pt x="-924" y="91019"/>
                    <a:pt x="1561" y="98255"/>
                  </a:cubicBezTo>
                  <a:cubicBezTo>
                    <a:pt x="4047" y="105490"/>
                    <a:pt x="9217" y="111334"/>
                    <a:pt x="16121" y="11471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5" name="Google Shape;275;p35"/>
          <p:cNvGrpSpPr/>
          <p:nvPr/>
        </p:nvGrpSpPr>
        <p:grpSpPr>
          <a:xfrm>
            <a:off x="6677173" y="2578081"/>
            <a:ext cx="1019400" cy="1006437"/>
            <a:chOff x="2604638" y="1279631"/>
            <a:chExt cx="565579" cy="483283"/>
          </a:xfrm>
        </p:grpSpPr>
        <p:sp>
          <p:nvSpPr>
            <p:cNvPr id="276" name="Google Shape;276;p35"/>
            <p:cNvSpPr/>
            <p:nvPr/>
          </p:nvSpPr>
          <p:spPr>
            <a:xfrm>
              <a:off x="2788009" y="1475717"/>
              <a:ext cx="198825" cy="198825"/>
            </a:xfrm>
            <a:custGeom>
              <a:avLst/>
              <a:gdLst/>
              <a:ahLst/>
              <a:cxnLst/>
              <a:rect l="l" t="t" r="r" b="b"/>
              <a:pathLst>
                <a:path w="198825" h="198825" extrusionOk="0">
                  <a:moveTo>
                    <a:pt x="84340" y="198826"/>
                  </a:moveTo>
                  <a:lnTo>
                    <a:pt x="114486" y="198826"/>
                  </a:lnTo>
                  <a:cubicBezTo>
                    <a:pt x="128128" y="198826"/>
                    <a:pt x="139230" y="187724"/>
                    <a:pt x="139230" y="174082"/>
                  </a:cubicBezTo>
                  <a:lnTo>
                    <a:pt x="139230" y="139230"/>
                  </a:lnTo>
                  <a:lnTo>
                    <a:pt x="174082" y="139230"/>
                  </a:lnTo>
                  <a:cubicBezTo>
                    <a:pt x="187724" y="139230"/>
                    <a:pt x="198826" y="128128"/>
                    <a:pt x="198826" y="114486"/>
                  </a:cubicBezTo>
                  <a:lnTo>
                    <a:pt x="198826" y="84340"/>
                  </a:lnTo>
                  <a:cubicBezTo>
                    <a:pt x="198826" y="70697"/>
                    <a:pt x="187724" y="59596"/>
                    <a:pt x="174082" y="59596"/>
                  </a:cubicBezTo>
                  <a:lnTo>
                    <a:pt x="139230" y="59596"/>
                  </a:lnTo>
                  <a:lnTo>
                    <a:pt x="139230" y="24744"/>
                  </a:lnTo>
                  <a:cubicBezTo>
                    <a:pt x="139230" y="11102"/>
                    <a:pt x="128128" y="0"/>
                    <a:pt x="114486" y="0"/>
                  </a:cubicBezTo>
                  <a:lnTo>
                    <a:pt x="84340" y="0"/>
                  </a:lnTo>
                  <a:cubicBezTo>
                    <a:pt x="70697" y="0"/>
                    <a:pt x="59596" y="11102"/>
                    <a:pt x="59596" y="24744"/>
                  </a:cubicBezTo>
                  <a:lnTo>
                    <a:pt x="59596" y="59596"/>
                  </a:lnTo>
                  <a:lnTo>
                    <a:pt x="24744" y="59596"/>
                  </a:lnTo>
                  <a:cubicBezTo>
                    <a:pt x="11102" y="59596"/>
                    <a:pt x="0" y="70697"/>
                    <a:pt x="0" y="84340"/>
                  </a:cubicBezTo>
                  <a:lnTo>
                    <a:pt x="0" y="114486"/>
                  </a:lnTo>
                  <a:cubicBezTo>
                    <a:pt x="0" y="128128"/>
                    <a:pt x="11102" y="139230"/>
                    <a:pt x="24744" y="139230"/>
                  </a:cubicBezTo>
                  <a:lnTo>
                    <a:pt x="59596" y="139230"/>
                  </a:lnTo>
                  <a:lnTo>
                    <a:pt x="59596" y="174082"/>
                  </a:lnTo>
                  <a:cubicBezTo>
                    <a:pt x="59596" y="187724"/>
                    <a:pt x="70697" y="198826"/>
                    <a:pt x="84340" y="198826"/>
                  </a:cubicBezTo>
                  <a:close/>
                  <a:moveTo>
                    <a:pt x="24744" y="117137"/>
                  </a:moveTo>
                  <a:cubicBezTo>
                    <a:pt x="23308" y="117137"/>
                    <a:pt x="22093" y="115922"/>
                    <a:pt x="22093" y="114486"/>
                  </a:cubicBezTo>
                  <a:lnTo>
                    <a:pt x="22093" y="84340"/>
                  </a:lnTo>
                  <a:cubicBezTo>
                    <a:pt x="22093" y="82904"/>
                    <a:pt x="23308" y="81689"/>
                    <a:pt x="24744" y="81689"/>
                  </a:cubicBezTo>
                  <a:lnTo>
                    <a:pt x="70642" y="81689"/>
                  </a:lnTo>
                  <a:cubicBezTo>
                    <a:pt x="76740" y="81689"/>
                    <a:pt x="81689" y="76740"/>
                    <a:pt x="81689" y="70642"/>
                  </a:cubicBezTo>
                  <a:lnTo>
                    <a:pt x="81689" y="24744"/>
                  </a:lnTo>
                  <a:cubicBezTo>
                    <a:pt x="81689" y="23308"/>
                    <a:pt x="82904" y="22093"/>
                    <a:pt x="84340" y="22093"/>
                  </a:cubicBezTo>
                  <a:lnTo>
                    <a:pt x="114486" y="22093"/>
                  </a:lnTo>
                  <a:cubicBezTo>
                    <a:pt x="115922" y="22093"/>
                    <a:pt x="117137" y="23308"/>
                    <a:pt x="117137" y="24744"/>
                  </a:cubicBezTo>
                  <a:lnTo>
                    <a:pt x="117137" y="70642"/>
                  </a:lnTo>
                  <a:cubicBezTo>
                    <a:pt x="117137" y="76740"/>
                    <a:pt x="122086" y="81689"/>
                    <a:pt x="128183" y="81689"/>
                  </a:cubicBezTo>
                  <a:lnTo>
                    <a:pt x="174082" y="81689"/>
                  </a:lnTo>
                  <a:cubicBezTo>
                    <a:pt x="175518" y="81689"/>
                    <a:pt x="176733" y="82904"/>
                    <a:pt x="176733" y="84340"/>
                  </a:cubicBezTo>
                  <a:lnTo>
                    <a:pt x="176733" y="114486"/>
                  </a:lnTo>
                  <a:cubicBezTo>
                    <a:pt x="176733" y="115922"/>
                    <a:pt x="175518" y="117137"/>
                    <a:pt x="174082" y="117137"/>
                  </a:cubicBezTo>
                  <a:lnTo>
                    <a:pt x="128183" y="117137"/>
                  </a:lnTo>
                  <a:cubicBezTo>
                    <a:pt x="122086" y="117137"/>
                    <a:pt x="117137" y="122086"/>
                    <a:pt x="117137" y="128183"/>
                  </a:cubicBezTo>
                  <a:lnTo>
                    <a:pt x="117137" y="174082"/>
                  </a:lnTo>
                  <a:cubicBezTo>
                    <a:pt x="117137" y="175518"/>
                    <a:pt x="115922" y="176733"/>
                    <a:pt x="114486" y="176733"/>
                  </a:cubicBezTo>
                  <a:lnTo>
                    <a:pt x="84340" y="176733"/>
                  </a:lnTo>
                  <a:cubicBezTo>
                    <a:pt x="82904" y="176733"/>
                    <a:pt x="81689" y="175518"/>
                    <a:pt x="81689" y="174082"/>
                  </a:cubicBezTo>
                  <a:lnTo>
                    <a:pt x="81689" y="128183"/>
                  </a:lnTo>
                  <a:cubicBezTo>
                    <a:pt x="81689" y="122086"/>
                    <a:pt x="76740" y="117137"/>
                    <a:pt x="70642" y="117137"/>
                  </a:cubicBezTo>
                  <a:lnTo>
                    <a:pt x="24744" y="11713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35"/>
            <p:cNvSpPr/>
            <p:nvPr/>
          </p:nvSpPr>
          <p:spPr>
            <a:xfrm>
              <a:off x="3059709" y="1387334"/>
              <a:ext cx="22391" cy="22092"/>
            </a:xfrm>
            <a:custGeom>
              <a:avLst/>
              <a:gdLst/>
              <a:ahLst/>
              <a:cxnLst/>
              <a:rect l="l" t="t" r="r" b="b"/>
              <a:pathLst>
                <a:path w="22391" h="22092" extrusionOk="0">
                  <a:moveTo>
                    <a:pt x="11046" y="22093"/>
                  </a:moveTo>
                  <a:lnTo>
                    <a:pt x="11345" y="22093"/>
                  </a:lnTo>
                  <a:cubicBezTo>
                    <a:pt x="17442" y="22093"/>
                    <a:pt x="22391" y="17144"/>
                    <a:pt x="22391" y="11046"/>
                  </a:cubicBezTo>
                  <a:cubicBezTo>
                    <a:pt x="22391" y="4949"/>
                    <a:pt x="17442" y="0"/>
                    <a:pt x="11345" y="0"/>
                  </a:cubicBezTo>
                  <a:lnTo>
                    <a:pt x="11046" y="0"/>
                  </a:lnTo>
                  <a:cubicBezTo>
                    <a:pt x="4949" y="0"/>
                    <a:pt x="0" y="4949"/>
                    <a:pt x="0" y="11046"/>
                  </a:cubicBezTo>
                  <a:cubicBezTo>
                    <a:pt x="0" y="17144"/>
                    <a:pt x="4949" y="22093"/>
                    <a:pt x="11046" y="2209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35"/>
            <p:cNvSpPr/>
            <p:nvPr/>
          </p:nvSpPr>
          <p:spPr>
            <a:xfrm>
              <a:off x="2604638" y="1279631"/>
              <a:ext cx="565579" cy="483283"/>
            </a:xfrm>
            <a:custGeom>
              <a:avLst/>
              <a:gdLst/>
              <a:ahLst/>
              <a:cxnLst/>
              <a:rect l="l" t="t" r="r" b="b"/>
              <a:pathLst>
                <a:path w="565579" h="483283" extrusionOk="0">
                  <a:moveTo>
                    <a:pt x="532440" y="107703"/>
                  </a:moveTo>
                  <a:lnTo>
                    <a:pt x="498152" y="107703"/>
                  </a:lnTo>
                  <a:cubicBezTo>
                    <a:pt x="492055" y="107703"/>
                    <a:pt x="487106" y="112652"/>
                    <a:pt x="487106" y="118750"/>
                  </a:cubicBezTo>
                  <a:cubicBezTo>
                    <a:pt x="487106" y="124847"/>
                    <a:pt x="492055" y="129796"/>
                    <a:pt x="498152" y="129796"/>
                  </a:cubicBezTo>
                  <a:lnTo>
                    <a:pt x="532440" y="129796"/>
                  </a:lnTo>
                  <a:cubicBezTo>
                    <a:pt x="538538" y="129796"/>
                    <a:pt x="543487" y="134756"/>
                    <a:pt x="543487" y="140843"/>
                  </a:cubicBezTo>
                  <a:lnTo>
                    <a:pt x="543487" y="450144"/>
                  </a:lnTo>
                  <a:cubicBezTo>
                    <a:pt x="543487" y="456242"/>
                    <a:pt x="538538" y="461191"/>
                    <a:pt x="532440" y="461191"/>
                  </a:cubicBezTo>
                  <a:lnTo>
                    <a:pt x="33139" y="461191"/>
                  </a:lnTo>
                  <a:cubicBezTo>
                    <a:pt x="27042" y="461191"/>
                    <a:pt x="22093" y="456242"/>
                    <a:pt x="22093" y="450144"/>
                  </a:cubicBezTo>
                  <a:lnTo>
                    <a:pt x="22093" y="140843"/>
                  </a:lnTo>
                  <a:cubicBezTo>
                    <a:pt x="22093" y="134745"/>
                    <a:pt x="27042" y="129796"/>
                    <a:pt x="33139" y="129796"/>
                  </a:cubicBezTo>
                  <a:lnTo>
                    <a:pt x="421976" y="129796"/>
                  </a:lnTo>
                  <a:cubicBezTo>
                    <a:pt x="428073" y="129796"/>
                    <a:pt x="433022" y="124847"/>
                    <a:pt x="433022" y="118750"/>
                  </a:cubicBezTo>
                  <a:cubicBezTo>
                    <a:pt x="433022" y="112652"/>
                    <a:pt x="428073" y="107703"/>
                    <a:pt x="421976" y="107703"/>
                  </a:cubicBezTo>
                  <a:lnTo>
                    <a:pt x="401540" y="107703"/>
                  </a:lnTo>
                  <a:lnTo>
                    <a:pt x="401540" y="52471"/>
                  </a:lnTo>
                  <a:cubicBezTo>
                    <a:pt x="401540" y="23540"/>
                    <a:pt x="378000" y="0"/>
                    <a:pt x="349069" y="0"/>
                  </a:cubicBezTo>
                  <a:lnTo>
                    <a:pt x="216511" y="0"/>
                  </a:lnTo>
                  <a:cubicBezTo>
                    <a:pt x="187580" y="0"/>
                    <a:pt x="164040" y="23540"/>
                    <a:pt x="164040" y="52471"/>
                  </a:cubicBezTo>
                  <a:lnTo>
                    <a:pt x="164040" y="107703"/>
                  </a:lnTo>
                  <a:lnTo>
                    <a:pt x="33139" y="107703"/>
                  </a:lnTo>
                  <a:cubicBezTo>
                    <a:pt x="14869" y="107703"/>
                    <a:pt x="0" y="122572"/>
                    <a:pt x="0" y="140843"/>
                  </a:cubicBezTo>
                  <a:lnTo>
                    <a:pt x="0" y="450144"/>
                  </a:lnTo>
                  <a:cubicBezTo>
                    <a:pt x="0" y="468415"/>
                    <a:pt x="14869" y="483284"/>
                    <a:pt x="33139" y="483284"/>
                  </a:cubicBezTo>
                  <a:lnTo>
                    <a:pt x="532440" y="483284"/>
                  </a:lnTo>
                  <a:cubicBezTo>
                    <a:pt x="550711" y="483284"/>
                    <a:pt x="565580" y="468415"/>
                    <a:pt x="565580" y="450144"/>
                  </a:cubicBezTo>
                  <a:lnTo>
                    <a:pt x="565580" y="140843"/>
                  </a:lnTo>
                  <a:cubicBezTo>
                    <a:pt x="565580" y="122572"/>
                    <a:pt x="550711" y="107703"/>
                    <a:pt x="532440" y="107703"/>
                  </a:cubicBezTo>
                  <a:close/>
                  <a:moveTo>
                    <a:pt x="340784" y="107703"/>
                  </a:moveTo>
                  <a:lnTo>
                    <a:pt x="224796" y="107703"/>
                  </a:lnTo>
                  <a:lnTo>
                    <a:pt x="224796" y="60756"/>
                  </a:lnTo>
                  <a:lnTo>
                    <a:pt x="340784" y="60756"/>
                  </a:lnTo>
                  <a:lnTo>
                    <a:pt x="340784" y="107703"/>
                  </a:lnTo>
                  <a:close/>
                  <a:moveTo>
                    <a:pt x="186133" y="52471"/>
                  </a:moveTo>
                  <a:cubicBezTo>
                    <a:pt x="186133" y="35724"/>
                    <a:pt x="199765" y="22093"/>
                    <a:pt x="216511" y="22093"/>
                  </a:cubicBezTo>
                  <a:lnTo>
                    <a:pt x="349069" y="22093"/>
                  </a:lnTo>
                  <a:cubicBezTo>
                    <a:pt x="365815" y="22093"/>
                    <a:pt x="379447" y="35724"/>
                    <a:pt x="379447" y="52471"/>
                  </a:cubicBezTo>
                  <a:lnTo>
                    <a:pt x="379447" y="107703"/>
                  </a:lnTo>
                  <a:lnTo>
                    <a:pt x="362877" y="107703"/>
                  </a:lnTo>
                  <a:lnTo>
                    <a:pt x="362877" y="52471"/>
                  </a:lnTo>
                  <a:cubicBezTo>
                    <a:pt x="362877" y="44860"/>
                    <a:pt x="356680" y="38663"/>
                    <a:pt x="349069" y="38663"/>
                  </a:cubicBezTo>
                  <a:lnTo>
                    <a:pt x="216511" y="38663"/>
                  </a:lnTo>
                  <a:cubicBezTo>
                    <a:pt x="208900" y="38663"/>
                    <a:pt x="202703" y="44860"/>
                    <a:pt x="202703" y="52471"/>
                  </a:cubicBezTo>
                  <a:lnTo>
                    <a:pt x="202703" y="107703"/>
                  </a:lnTo>
                  <a:lnTo>
                    <a:pt x="186133" y="107703"/>
                  </a:lnTo>
                  <a:lnTo>
                    <a:pt x="186133" y="5247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35"/>
            <p:cNvSpPr/>
            <p:nvPr/>
          </p:nvSpPr>
          <p:spPr>
            <a:xfrm>
              <a:off x="2720991" y="1697618"/>
              <a:ext cx="22391" cy="22092"/>
            </a:xfrm>
            <a:custGeom>
              <a:avLst/>
              <a:gdLst/>
              <a:ahLst/>
              <a:cxnLst/>
              <a:rect l="l" t="t" r="r" b="b"/>
              <a:pathLst>
                <a:path w="22391" h="22092" extrusionOk="0">
                  <a:moveTo>
                    <a:pt x="11046" y="0"/>
                  </a:moveTo>
                  <a:cubicBezTo>
                    <a:pt x="4949" y="0"/>
                    <a:pt x="0" y="4949"/>
                    <a:pt x="0" y="11046"/>
                  </a:cubicBezTo>
                  <a:cubicBezTo>
                    <a:pt x="0" y="17144"/>
                    <a:pt x="4949" y="22093"/>
                    <a:pt x="11046" y="22093"/>
                  </a:cubicBezTo>
                  <a:lnTo>
                    <a:pt x="11345" y="22093"/>
                  </a:lnTo>
                  <a:cubicBezTo>
                    <a:pt x="17442" y="22093"/>
                    <a:pt x="22391" y="17144"/>
                    <a:pt x="22391" y="11046"/>
                  </a:cubicBezTo>
                  <a:cubicBezTo>
                    <a:pt x="22391" y="4949"/>
                    <a:pt x="17442" y="0"/>
                    <a:pt x="11345" y="0"/>
                  </a:cubicBezTo>
                  <a:lnTo>
                    <a:pt x="1104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35"/>
            <p:cNvSpPr/>
            <p:nvPr/>
          </p:nvSpPr>
          <p:spPr>
            <a:xfrm>
              <a:off x="2654966" y="1697618"/>
              <a:ext cx="56381" cy="22092"/>
            </a:xfrm>
            <a:custGeom>
              <a:avLst/>
              <a:gdLst/>
              <a:ahLst/>
              <a:cxnLst/>
              <a:rect l="l" t="t" r="r" b="b"/>
              <a:pathLst>
                <a:path w="56381" h="22092" extrusionOk="0">
                  <a:moveTo>
                    <a:pt x="45335" y="0"/>
                  </a:moveTo>
                  <a:lnTo>
                    <a:pt x="11046" y="0"/>
                  </a:lnTo>
                  <a:cubicBezTo>
                    <a:pt x="4949" y="0"/>
                    <a:pt x="0" y="4949"/>
                    <a:pt x="0" y="11046"/>
                  </a:cubicBezTo>
                  <a:cubicBezTo>
                    <a:pt x="0" y="17144"/>
                    <a:pt x="4949" y="22093"/>
                    <a:pt x="11046" y="22093"/>
                  </a:cubicBezTo>
                  <a:lnTo>
                    <a:pt x="45335" y="22093"/>
                  </a:lnTo>
                  <a:cubicBezTo>
                    <a:pt x="51432" y="22093"/>
                    <a:pt x="56381" y="17144"/>
                    <a:pt x="56381" y="11046"/>
                  </a:cubicBezTo>
                  <a:cubicBezTo>
                    <a:pt x="56381" y="4949"/>
                    <a:pt x="51432" y="0"/>
                    <a:pt x="45335"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35"/>
            <p:cNvSpPr/>
            <p:nvPr/>
          </p:nvSpPr>
          <p:spPr>
            <a:xfrm>
              <a:off x="2654966" y="1654813"/>
              <a:ext cx="56381" cy="22092"/>
            </a:xfrm>
            <a:custGeom>
              <a:avLst/>
              <a:gdLst/>
              <a:ahLst/>
              <a:cxnLst/>
              <a:rect l="l" t="t" r="r" b="b"/>
              <a:pathLst>
                <a:path w="56381" h="22092" extrusionOk="0">
                  <a:moveTo>
                    <a:pt x="45335" y="0"/>
                  </a:moveTo>
                  <a:lnTo>
                    <a:pt x="11046" y="0"/>
                  </a:lnTo>
                  <a:cubicBezTo>
                    <a:pt x="4949" y="0"/>
                    <a:pt x="0" y="4949"/>
                    <a:pt x="0" y="11046"/>
                  </a:cubicBezTo>
                  <a:cubicBezTo>
                    <a:pt x="0" y="17144"/>
                    <a:pt x="4949" y="22093"/>
                    <a:pt x="11046" y="22093"/>
                  </a:cubicBezTo>
                  <a:lnTo>
                    <a:pt x="45335" y="22093"/>
                  </a:lnTo>
                  <a:cubicBezTo>
                    <a:pt x="51432" y="22093"/>
                    <a:pt x="56381" y="17144"/>
                    <a:pt x="56381" y="11046"/>
                  </a:cubicBezTo>
                  <a:cubicBezTo>
                    <a:pt x="56381" y="4949"/>
                    <a:pt x="51432" y="0"/>
                    <a:pt x="45335"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2" name="Google Shape;282;p35"/>
          <p:cNvGrpSpPr/>
          <p:nvPr/>
        </p:nvGrpSpPr>
        <p:grpSpPr>
          <a:xfrm>
            <a:off x="6677179" y="3732267"/>
            <a:ext cx="1019400" cy="1006411"/>
            <a:chOff x="0" y="5053738"/>
            <a:chExt cx="565579" cy="565590"/>
          </a:xfrm>
        </p:grpSpPr>
        <p:sp>
          <p:nvSpPr>
            <p:cNvPr id="283" name="Google Shape;283;p35"/>
            <p:cNvSpPr/>
            <p:nvPr/>
          </p:nvSpPr>
          <p:spPr>
            <a:xfrm>
              <a:off x="377404" y="5291235"/>
              <a:ext cx="22304" cy="22305"/>
            </a:xfrm>
            <a:custGeom>
              <a:avLst/>
              <a:gdLst/>
              <a:ahLst/>
              <a:cxnLst/>
              <a:rect l="l" t="t" r="r" b="b"/>
              <a:pathLst>
                <a:path w="22304" h="22305" extrusionOk="0">
                  <a:moveTo>
                    <a:pt x="3445" y="19069"/>
                  </a:moveTo>
                  <a:cubicBezTo>
                    <a:pt x="5599" y="21223"/>
                    <a:pt x="8427" y="22306"/>
                    <a:pt x="11255" y="22306"/>
                  </a:cubicBezTo>
                  <a:cubicBezTo>
                    <a:pt x="14083" y="22306"/>
                    <a:pt x="16911" y="21223"/>
                    <a:pt x="19065" y="19069"/>
                  </a:cubicBezTo>
                  <a:cubicBezTo>
                    <a:pt x="23384" y="14761"/>
                    <a:pt x="23384" y="7768"/>
                    <a:pt x="19065" y="3449"/>
                  </a:cubicBezTo>
                  <a:lnTo>
                    <a:pt x="18855" y="3239"/>
                  </a:lnTo>
                  <a:cubicBezTo>
                    <a:pt x="14536" y="-1080"/>
                    <a:pt x="7543" y="-1080"/>
                    <a:pt x="3235" y="3239"/>
                  </a:cubicBezTo>
                  <a:cubicBezTo>
                    <a:pt x="-1073" y="7558"/>
                    <a:pt x="-1084" y="14551"/>
                    <a:pt x="3235" y="18859"/>
                  </a:cubicBezTo>
                  <a:lnTo>
                    <a:pt x="3445" y="1906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35"/>
            <p:cNvSpPr/>
            <p:nvPr/>
          </p:nvSpPr>
          <p:spPr>
            <a:xfrm>
              <a:off x="77071" y="5597225"/>
              <a:ext cx="22391" cy="22092"/>
            </a:xfrm>
            <a:custGeom>
              <a:avLst/>
              <a:gdLst/>
              <a:ahLst/>
              <a:cxnLst/>
              <a:rect l="l" t="t" r="r" b="b"/>
              <a:pathLst>
                <a:path w="22391" h="22092" extrusionOk="0">
                  <a:moveTo>
                    <a:pt x="11345" y="0"/>
                  </a:moveTo>
                  <a:lnTo>
                    <a:pt x="11046" y="0"/>
                  </a:lnTo>
                  <a:cubicBezTo>
                    <a:pt x="4949" y="0"/>
                    <a:pt x="0" y="4949"/>
                    <a:pt x="0" y="11046"/>
                  </a:cubicBezTo>
                  <a:cubicBezTo>
                    <a:pt x="0" y="17144"/>
                    <a:pt x="4949" y="22093"/>
                    <a:pt x="11046" y="22093"/>
                  </a:cubicBezTo>
                  <a:lnTo>
                    <a:pt x="11345" y="22093"/>
                  </a:lnTo>
                  <a:cubicBezTo>
                    <a:pt x="17442" y="22093"/>
                    <a:pt x="22391" y="17144"/>
                    <a:pt x="22391" y="11046"/>
                  </a:cubicBezTo>
                  <a:cubicBezTo>
                    <a:pt x="22391" y="4949"/>
                    <a:pt x="17442" y="0"/>
                    <a:pt x="11345"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5"/>
            <p:cNvSpPr/>
            <p:nvPr/>
          </p:nvSpPr>
          <p:spPr>
            <a:xfrm>
              <a:off x="0" y="5192918"/>
              <a:ext cx="565579" cy="426410"/>
            </a:xfrm>
            <a:custGeom>
              <a:avLst/>
              <a:gdLst/>
              <a:ahLst/>
              <a:cxnLst/>
              <a:rect l="l" t="t" r="r" b="b"/>
              <a:pathLst>
                <a:path w="565579" h="426410" extrusionOk="0">
                  <a:moveTo>
                    <a:pt x="565580" y="260073"/>
                  </a:moveTo>
                  <a:cubicBezTo>
                    <a:pt x="565580" y="259708"/>
                    <a:pt x="565558" y="259344"/>
                    <a:pt x="565525" y="258990"/>
                  </a:cubicBezTo>
                  <a:cubicBezTo>
                    <a:pt x="565514" y="258825"/>
                    <a:pt x="565480" y="258670"/>
                    <a:pt x="565458" y="258504"/>
                  </a:cubicBezTo>
                  <a:cubicBezTo>
                    <a:pt x="565436" y="258305"/>
                    <a:pt x="565403" y="258107"/>
                    <a:pt x="565370" y="257919"/>
                  </a:cubicBezTo>
                  <a:cubicBezTo>
                    <a:pt x="565337" y="257731"/>
                    <a:pt x="565282" y="257554"/>
                    <a:pt x="565237" y="257378"/>
                  </a:cubicBezTo>
                  <a:cubicBezTo>
                    <a:pt x="565193" y="257212"/>
                    <a:pt x="565160" y="257046"/>
                    <a:pt x="565105" y="256869"/>
                  </a:cubicBezTo>
                  <a:cubicBezTo>
                    <a:pt x="565050" y="256693"/>
                    <a:pt x="564983" y="256516"/>
                    <a:pt x="564928" y="256350"/>
                  </a:cubicBezTo>
                  <a:cubicBezTo>
                    <a:pt x="564873" y="256184"/>
                    <a:pt x="564818" y="256019"/>
                    <a:pt x="564751" y="255853"/>
                  </a:cubicBezTo>
                  <a:cubicBezTo>
                    <a:pt x="564685" y="255687"/>
                    <a:pt x="564608" y="255533"/>
                    <a:pt x="564530" y="255378"/>
                  </a:cubicBezTo>
                  <a:cubicBezTo>
                    <a:pt x="564453" y="255212"/>
                    <a:pt x="564376" y="255047"/>
                    <a:pt x="564298" y="254881"/>
                  </a:cubicBezTo>
                  <a:cubicBezTo>
                    <a:pt x="564221" y="254726"/>
                    <a:pt x="564122" y="254583"/>
                    <a:pt x="564033" y="254428"/>
                  </a:cubicBezTo>
                  <a:cubicBezTo>
                    <a:pt x="563934" y="254273"/>
                    <a:pt x="563846" y="254108"/>
                    <a:pt x="563746" y="253953"/>
                  </a:cubicBezTo>
                  <a:cubicBezTo>
                    <a:pt x="563636" y="253787"/>
                    <a:pt x="563514" y="253633"/>
                    <a:pt x="563393" y="253478"/>
                  </a:cubicBezTo>
                  <a:cubicBezTo>
                    <a:pt x="563293" y="253345"/>
                    <a:pt x="563205" y="253213"/>
                    <a:pt x="563094" y="253091"/>
                  </a:cubicBezTo>
                  <a:cubicBezTo>
                    <a:pt x="562630" y="252528"/>
                    <a:pt x="562111" y="252009"/>
                    <a:pt x="561559" y="251545"/>
                  </a:cubicBezTo>
                  <a:cubicBezTo>
                    <a:pt x="561426" y="251445"/>
                    <a:pt x="561294" y="251346"/>
                    <a:pt x="561161" y="251247"/>
                  </a:cubicBezTo>
                  <a:cubicBezTo>
                    <a:pt x="561007" y="251125"/>
                    <a:pt x="560852" y="251015"/>
                    <a:pt x="560686" y="250893"/>
                  </a:cubicBezTo>
                  <a:cubicBezTo>
                    <a:pt x="560532" y="250794"/>
                    <a:pt x="560366" y="250694"/>
                    <a:pt x="560200" y="250595"/>
                  </a:cubicBezTo>
                  <a:cubicBezTo>
                    <a:pt x="560057" y="250507"/>
                    <a:pt x="559913" y="250418"/>
                    <a:pt x="559758" y="250330"/>
                  </a:cubicBezTo>
                  <a:cubicBezTo>
                    <a:pt x="559593" y="250242"/>
                    <a:pt x="559427" y="250175"/>
                    <a:pt x="559261" y="250087"/>
                  </a:cubicBezTo>
                  <a:cubicBezTo>
                    <a:pt x="559107" y="250009"/>
                    <a:pt x="558941" y="249932"/>
                    <a:pt x="558775" y="249866"/>
                  </a:cubicBezTo>
                  <a:cubicBezTo>
                    <a:pt x="558621" y="249800"/>
                    <a:pt x="558444" y="249744"/>
                    <a:pt x="558278" y="249689"/>
                  </a:cubicBezTo>
                  <a:cubicBezTo>
                    <a:pt x="558101" y="249634"/>
                    <a:pt x="557936" y="249557"/>
                    <a:pt x="557748" y="249501"/>
                  </a:cubicBezTo>
                  <a:cubicBezTo>
                    <a:pt x="557582" y="249457"/>
                    <a:pt x="557416" y="249413"/>
                    <a:pt x="557251" y="249380"/>
                  </a:cubicBezTo>
                  <a:cubicBezTo>
                    <a:pt x="557074" y="249336"/>
                    <a:pt x="556886" y="249280"/>
                    <a:pt x="556698" y="249247"/>
                  </a:cubicBezTo>
                  <a:cubicBezTo>
                    <a:pt x="556511" y="249203"/>
                    <a:pt x="556323" y="249192"/>
                    <a:pt x="556124" y="249159"/>
                  </a:cubicBezTo>
                  <a:cubicBezTo>
                    <a:pt x="555958" y="249137"/>
                    <a:pt x="555793" y="249104"/>
                    <a:pt x="555627" y="249093"/>
                  </a:cubicBezTo>
                  <a:cubicBezTo>
                    <a:pt x="555296" y="249060"/>
                    <a:pt x="554953" y="249037"/>
                    <a:pt x="554611" y="249037"/>
                  </a:cubicBezTo>
                  <a:cubicBezTo>
                    <a:pt x="554589" y="249037"/>
                    <a:pt x="554566" y="249037"/>
                    <a:pt x="554544" y="249037"/>
                  </a:cubicBezTo>
                  <a:cubicBezTo>
                    <a:pt x="554522" y="249037"/>
                    <a:pt x="554489" y="249037"/>
                    <a:pt x="554467" y="249037"/>
                  </a:cubicBezTo>
                  <a:cubicBezTo>
                    <a:pt x="554136" y="249037"/>
                    <a:pt x="553793" y="249060"/>
                    <a:pt x="553462" y="249093"/>
                  </a:cubicBezTo>
                  <a:cubicBezTo>
                    <a:pt x="553285" y="249115"/>
                    <a:pt x="553119" y="249137"/>
                    <a:pt x="552943" y="249170"/>
                  </a:cubicBezTo>
                  <a:cubicBezTo>
                    <a:pt x="552755" y="249192"/>
                    <a:pt x="552578" y="249214"/>
                    <a:pt x="552390" y="249258"/>
                  </a:cubicBezTo>
                  <a:cubicBezTo>
                    <a:pt x="552191" y="249302"/>
                    <a:pt x="552004" y="249347"/>
                    <a:pt x="551816" y="249391"/>
                  </a:cubicBezTo>
                  <a:cubicBezTo>
                    <a:pt x="551661" y="249435"/>
                    <a:pt x="551496" y="249468"/>
                    <a:pt x="551341" y="249512"/>
                  </a:cubicBezTo>
                  <a:cubicBezTo>
                    <a:pt x="551153" y="249568"/>
                    <a:pt x="550976" y="249645"/>
                    <a:pt x="550789" y="249711"/>
                  </a:cubicBezTo>
                  <a:cubicBezTo>
                    <a:pt x="550634" y="249766"/>
                    <a:pt x="550468" y="249822"/>
                    <a:pt x="550314" y="249888"/>
                  </a:cubicBezTo>
                  <a:cubicBezTo>
                    <a:pt x="550148" y="249954"/>
                    <a:pt x="549982" y="250043"/>
                    <a:pt x="549816" y="250120"/>
                  </a:cubicBezTo>
                  <a:cubicBezTo>
                    <a:pt x="549651" y="250197"/>
                    <a:pt x="549496" y="250274"/>
                    <a:pt x="549330" y="250352"/>
                  </a:cubicBezTo>
                  <a:cubicBezTo>
                    <a:pt x="549176" y="250440"/>
                    <a:pt x="549021" y="250529"/>
                    <a:pt x="548866" y="250628"/>
                  </a:cubicBezTo>
                  <a:cubicBezTo>
                    <a:pt x="548712" y="250728"/>
                    <a:pt x="548557" y="250805"/>
                    <a:pt x="548403" y="250915"/>
                  </a:cubicBezTo>
                  <a:cubicBezTo>
                    <a:pt x="548237" y="251026"/>
                    <a:pt x="548071" y="251147"/>
                    <a:pt x="547916" y="251269"/>
                  </a:cubicBezTo>
                  <a:cubicBezTo>
                    <a:pt x="547784" y="251368"/>
                    <a:pt x="547662" y="251445"/>
                    <a:pt x="547530" y="251556"/>
                  </a:cubicBezTo>
                  <a:cubicBezTo>
                    <a:pt x="547254" y="251788"/>
                    <a:pt x="546978" y="252031"/>
                    <a:pt x="546723" y="252285"/>
                  </a:cubicBezTo>
                  <a:cubicBezTo>
                    <a:pt x="538439" y="260570"/>
                    <a:pt x="527425" y="265121"/>
                    <a:pt x="515716" y="265121"/>
                  </a:cubicBezTo>
                  <a:cubicBezTo>
                    <a:pt x="504007" y="265121"/>
                    <a:pt x="492993" y="260570"/>
                    <a:pt x="484709" y="252285"/>
                  </a:cubicBezTo>
                  <a:lnTo>
                    <a:pt x="484709" y="252285"/>
                  </a:lnTo>
                  <a:cubicBezTo>
                    <a:pt x="480389" y="247966"/>
                    <a:pt x="473397" y="247966"/>
                    <a:pt x="469089" y="252285"/>
                  </a:cubicBezTo>
                  <a:cubicBezTo>
                    <a:pt x="460804" y="260570"/>
                    <a:pt x="449802" y="265121"/>
                    <a:pt x="438081" y="265121"/>
                  </a:cubicBezTo>
                  <a:cubicBezTo>
                    <a:pt x="428802" y="265121"/>
                    <a:pt x="419965" y="262249"/>
                    <a:pt x="412575" y="256936"/>
                  </a:cubicBezTo>
                  <a:lnTo>
                    <a:pt x="412575" y="188602"/>
                  </a:lnTo>
                  <a:cubicBezTo>
                    <a:pt x="413061" y="188624"/>
                    <a:pt x="413547" y="188635"/>
                    <a:pt x="414022" y="188635"/>
                  </a:cubicBezTo>
                  <a:cubicBezTo>
                    <a:pt x="421379" y="188635"/>
                    <a:pt x="428736" y="185829"/>
                    <a:pt x="434326" y="180240"/>
                  </a:cubicBezTo>
                  <a:cubicBezTo>
                    <a:pt x="445527" y="169039"/>
                    <a:pt x="445527" y="150823"/>
                    <a:pt x="434326" y="139622"/>
                  </a:cubicBezTo>
                  <a:lnTo>
                    <a:pt x="427687" y="132983"/>
                  </a:lnTo>
                  <a:cubicBezTo>
                    <a:pt x="423367" y="128675"/>
                    <a:pt x="416375" y="128675"/>
                    <a:pt x="412067" y="132983"/>
                  </a:cubicBezTo>
                  <a:cubicBezTo>
                    <a:pt x="407748" y="137302"/>
                    <a:pt x="407759" y="144295"/>
                    <a:pt x="412067" y="148603"/>
                  </a:cubicBezTo>
                  <a:lnTo>
                    <a:pt x="418706" y="155242"/>
                  </a:lnTo>
                  <a:cubicBezTo>
                    <a:pt x="421246" y="157782"/>
                    <a:pt x="421246" y="162080"/>
                    <a:pt x="418706" y="164620"/>
                  </a:cubicBezTo>
                  <a:cubicBezTo>
                    <a:pt x="416165" y="167161"/>
                    <a:pt x="411868" y="167161"/>
                    <a:pt x="409338" y="164620"/>
                  </a:cubicBezTo>
                  <a:lnTo>
                    <a:pt x="290611" y="45893"/>
                  </a:lnTo>
                  <a:cubicBezTo>
                    <a:pt x="286292" y="41573"/>
                    <a:pt x="279299" y="41573"/>
                    <a:pt x="274991" y="45893"/>
                  </a:cubicBezTo>
                  <a:lnTo>
                    <a:pt x="156264" y="164620"/>
                  </a:lnTo>
                  <a:cubicBezTo>
                    <a:pt x="153723" y="167161"/>
                    <a:pt x="149426" y="167161"/>
                    <a:pt x="146885" y="164620"/>
                  </a:cubicBezTo>
                  <a:cubicBezTo>
                    <a:pt x="145648" y="163383"/>
                    <a:pt x="144963" y="161715"/>
                    <a:pt x="144963" y="159937"/>
                  </a:cubicBezTo>
                  <a:cubicBezTo>
                    <a:pt x="144963" y="158158"/>
                    <a:pt x="145648" y="156490"/>
                    <a:pt x="146885" y="155242"/>
                  </a:cubicBezTo>
                  <a:lnTo>
                    <a:pt x="278117" y="24021"/>
                  </a:lnTo>
                  <a:cubicBezTo>
                    <a:pt x="279354" y="22783"/>
                    <a:pt x="281022" y="22099"/>
                    <a:pt x="282801" y="22099"/>
                  </a:cubicBezTo>
                  <a:cubicBezTo>
                    <a:pt x="284579" y="22099"/>
                    <a:pt x="286247" y="22783"/>
                    <a:pt x="287485" y="24021"/>
                  </a:cubicBezTo>
                  <a:lnTo>
                    <a:pt x="358204" y="94740"/>
                  </a:lnTo>
                  <a:cubicBezTo>
                    <a:pt x="362523" y="99048"/>
                    <a:pt x="369516" y="99048"/>
                    <a:pt x="373824" y="94740"/>
                  </a:cubicBezTo>
                  <a:cubicBezTo>
                    <a:pt x="378143" y="90421"/>
                    <a:pt x="378143" y="83429"/>
                    <a:pt x="373824" y="79120"/>
                  </a:cubicBezTo>
                  <a:lnTo>
                    <a:pt x="303104" y="8401"/>
                  </a:lnTo>
                  <a:cubicBezTo>
                    <a:pt x="291903" y="-2800"/>
                    <a:pt x="273688" y="-2800"/>
                    <a:pt x="262486" y="8401"/>
                  </a:cubicBezTo>
                  <a:lnTo>
                    <a:pt x="131265" y="139633"/>
                  </a:lnTo>
                  <a:cubicBezTo>
                    <a:pt x="120064" y="150834"/>
                    <a:pt x="120064" y="169050"/>
                    <a:pt x="131265" y="180251"/>
                  </a:cubicBezTo>
                  <a:cubicBezTo>
                    <a:pt x="136678" y="185664"/>
                    <a:pt x="143891" y="188635"/>
                    <a:pt x="151580" y="188635"/>
                  </a:cubicBezTo>
                  <a:cubicBezTo>
                    <a:pt x="152066" y="188635"/>
                    <a:pt x="152552" y="188635"/>
                    <a:pt x="153027" y="188602"/>
                  </a:cubicBezTo>
                  <a:lnTo>
                    <a:pt x="153027" y="256947"/>
                  </a:lnTo>
                  <a:cubicBezTo>
                    <a:pt x="145637" y="262260"/>
                    <a:pt x="136800" y="265132"/>
                    <a:pt x="127521" y="265132"/>
                  </a:cubicBezTo>
                  <a:cubicBezTo>
                    <a:pt x="115800" y="265132"/>
                    <a:pt x="104798" y="260570"/>
                    <a:pt x="96513" y="252285"/>
                  </a:cubicBezTo>
                  <a:cubicBezTo>
                    <a:pt x="96436" y="252208"/>
                    <a:pt x="96358" y="252153"/>
                    <a:pt x="96281" y="252075"/>
                  </a:cubicBezTo>
                  <a:cubicBezTo>
                    <a:pt x="94978" y="250849"/>
                    <a:pt x="93464" y="249976"/>
                    <a:pt x="91840" y="249501"/>
                  </a:cubicBezTo>
                  <a:cubicBezTo>
                    <a:pt x="91730" y="249468"/>
                    <a:pt x="91608" y="249446"/>
                    <a:pt x="91487" y="249413"/>
                  </a:cubicBezTo>
                  <a:cubicBezTo>
                    <a:pt x="91255" y="249358"/>
                    <a:pt x="91034" y="249291"/>
                    <a:pt x="90802" y="249247"/>
                  </a:cubicBezTo>
                  <a:cubicBezTo>
                    <a:pt x="87411" y="248596"/>
                    <a:pt x="83777" y="249545"/>
                    <a:pt x="81103" y="252086"/>
                  </a:cubicBezTo>
                  <a:cubicBezTo>
                    <a:pt x="81026" y="252153"/>
                    <a:pt x="80949" y="252219"/>
                    <a:pt x="80882" y="252285"/>
                  </a:cubicBezTo>
                  <a:cubicBezTo>
                    <a:pt x="72597" y="260570"/>
                    <a:pt x="61584" y="265132"/>
                    <a:pt x="49875" y="265132"/>
                  </a:cubicBezTo>
                  <a:cubicBezTo>
                    <a:pt x="38166" y="265132"/>
                    <a:pt x="27152" y="260570"/>
                    <a:pt x="18867" y="252296"/>
                  </a:cubicBezTo>
                  <a:cubicBezTo>
                    <a:pt x="18613" y="252042"/>
                    <a:pt x="18337" y="251788"/>
                    <a:pt x="18061" y="251567"/>
                  </a:cubicBezTo>
                  <a:cubicBezTo>
                    <a:pt x="17928" y="251468"/>
                    <a:pt x="17796" y="251368"/>
                    <a:pt x="17663" y="251269"/>
                  </a:cubicBezTo>
                  <a:cubicBezTo>
                    <a:pt x="17509" y="251147"/>
                    <a:pt x="17343" y="251026"/>
                    <a:pt x="17188" y="250915"/>
                  </a:cubicBezTo>
                  <a:cubicBezTo>
                    <a:pt x="17034" y="250816"/>
                    <a:pt x="16868" y="250716"/>
                    <a:pt x="16713" y="250628"/>
                  </a:cubicBezTo>
                  <a:cubicBezTo>
                    <a:pt x="16570" y="250540"/>
                    <a:pt x="16415" y="250440"/>
                    <a:pt x="16271" y="250363"/>
                  </a:cubicBezTo>
                  <a:cubicBezTo>
                    <a:pt x="16106" y="250274"/>
                    <a:pt x="15940" y="250208"/>
                    <a:pt x="15774" y="250120"/>
                  </a:cubicBezTo>
                  <a:cubicBezTo>
                    <a:pt x="15620" y="250043"/>
                    <a:pt x="15454" y="249965"/>
                    <a:pt x="15299" y="249899"/>
                  </a:cubicBezTo>
                  <a:cubicBezTo>
                    <a:pt x="15145" y="249833"/>
                    <a:pt x="14968" y="249777"/>
                    <a:pt x="14802" y="249722"/>
                  </a:cubicBezTo>
                  <a:cubicBezTo>
                    <a:pt x="14626" y="249656"/>
                    <a:pt x="14460" y="249590"/>
                    <a:pt x="14283" y="249534"/>
                  </a:cubicBezTo>
                  <a:cubicBezTo>
                    <a:pt x="14117" y="249490"/>
                    <a:pt x="13952" y="249446"/>
                    <a:pt x="13775" y="249402"/>
                  </a:cubicBezTo>
                  <a:cubicBezTo>
                    <a:pt x="13598" y="249358"/>
                    <a:pt x="13421" y="249302"/>
                    <a:pt x="13234" y="249269"/>
                  </a:cubicBezTo>
                  <a:cubicBezTo>
                    <a:pt x="13035" y="249236"/>
                    <a:pt x="12847" y="249214"/>
                    <a:pt x="12648" y="249181"/>
                  </a:cubicBezTo>
                  <a:cubicBezTo>
                    <a:pt x="12494" y="249159"/>
                    <a:pt x="12328" y="249126"/>
                    <a:pt x="12173" y="249115"/>
                  </a:cubicBezTo>
                  <a:cubicBezTo>
                    <a:pt x="11809" y="249071"/>
                    <a:pt x="11444" y="249060"/>
                    <a:pt x="11091" y="249060"/>
                  </a:cubicBezTo>
                  <a:lnTo>
                    <a:pt x="11091" y="249060"/>
                  </a:lnTo>
                  <a:cubicBezTo>
                    <a:pt x="10726" y="249060"/>
                    <a:pt x="10362" y="249082"/>
                    <a:pt x="10008" y="249115"/>
                  </a:cubicBezTo>
                  <a:cubicBezTo>
                    <a:pt x="9842" y="249126"/>
                    <a:pt x="9677" y="249159"/>
                    <a:pt x="9511" y="249181"/>
                  </a:cubicBezTo>
                  <a:cubicBezTo>
                    <a:pt x="9323" y="249203"/>
                    <a:pt x="9124" y="249236"/>
                    <a:pt x="8937" y="249269"/>
                  </a:cubicBezTo>
                  <a:cubicBezTo>
                    <a:pt x="8749" y="249314"/>
                    <a:pt x="8572" y="249358"/>
                    <a:pt x="8384" y="249402"/>
                  </a:cubicBezTo>
                  <a:cubicBezTo>
                    <a:pt x="8219" y="249446"/>
                    <a:pt x="8053" y="249479"/>
                    <a:pt x="7887" y="249534"/>
                  </a:cubicBezTo>
                  <a:cubicBezTo>
                    <a:pt x="7710" y="249590"/>
                    <a:pt x="7534" y="249656"/>
                    <a:pt x="7357" y="249722"/>
                  </a:cubicBezTo>
                  <a:cubicBezTo>
                    <a:pt x="7202" y="249777"/>
                    <a:pt x="7037" y="249833"/>
                    <a:pt x="6871" y="249899"/>
                  </a:cubicBezTo>
                  <a:cubicBezTo>
                    <a:pt x="6705" y="249976"/>
                    <a:pt x="6540" y="250054"/>
                    <a:pt x="6374" y="250131"/>
                  </a:cubicBezTo>
                  <a:cubicBezTo>
                    <a:pt x="6208" y="250208"/>
                    <a:pt x="6042" y="250286"/>
                    <a:pt x="5888" y="250363"/>
                  </a:cubicBezTo>
                  <a:cubicBezTo>
                    <a:pt x="5733" y="250440"/>
                    <a:pt x="5578" y="250540"/>
                    <a:pt x="5435" y="250628"/>
                  </a:cubicBezTo>
                  <a:cubicBezTo>
                    <a:pt x="5280" y="250728"/>
                    <a:pt x="5115" y="250816"/>
                    <a:pt x="4960" y="250915"/>
                  </a:cubicBezTo>
                  <a:cubicBezTo>
                    <a:pt x="4794" y="251037"/>
                    <a:pt x="4640" y="251147"/>
                    <a:pt x="4474" y="251269"/>
                  </a:cubicBezTo>
                  <a:cubicBezTo>
                    <a:pt x="4352" y="251368"/>
                    <a:pt x="4220" y="251457"/>
                    <a:pt x="4098" y="251556"/>
                  </a:cubicBezTo>
                  <a:cubicBezTo>
                    <a:pt x="3535" y="252020"/>
                    <a:pt x="3016" y="252528"/>
                    <a:pt x="2552" y="253091"/>
                  </a:cubicBezTo>
                  <a:cubicBezTo>
                    <a:pt x="2452" y="253213"/>
                    <a:pt x="2353" y="253345"/>
                    <a:pt x="2265" y="253489"/>
                  </a:cubicBezTo>
                  <a:cubicBezTo>
                    <a:pt x="2143" y="253644"/>
                    <a:pt x="2022" y="253798"/>
                    <a:pt x="1911" y="253964"/>
                  </a:cubicBezTo>
                  <a:cubicBezTo>
                    <a:pt x="1812" y="254119"/>
                    <a:pt x="1712" y="254284"/>
                    <a:pt x="1624" y="254439"/>
                  </a:cubicBezTo>
                  <a:cubicBezTo>
                    <a:pt x="1535" y="254594"/>
                    <a:pt x="1447" y="254737"/>
                    <a:pt x="1359" y="254892"/>
                  </a:cubicBezTo>
                  <a:cubicBezTo>
                    <a:pt x="1270" y="255058"/>
                    <a:pt x="1193" y="255224"/>
                    <a:pt x="1116" y="255389"/>
                  </a:cubicBezTo>
                  <a:cubicBezTo>
                    <a:pt x="1038" y="255544"/>
                    <a:pt x="961" y="255710"/>
                    <a:pt x="895" y="255864"/>
                  </a:cubicBezTo>
                  <a:cubicBezTo>
                    <a:pt x="828" y="256030"/>
                    <a:pt x="773" y="256195"/>
                    <a:pt x="718" y="256361"/>
                  </a:cubicBezTo>
                  <a:cubicBezTo>
                    <a:pt x="663" y="256538"/>
                    <a:pt x="585" y="256704"/>
                    <a:pt x="541" y="256880"/>
                  </a:cubicBezTo>
                  <a:cubicBezTo>
                    <a:pt x="486" y="257046"/>
                    <a:pt x="453" y="257212"/>
                    <a:pt x="409" y="257389"/>
                  </a:cubicBezTo>
                  <a:cubicBezTo>
                    <a:pt x="365" y="257565"/>
                    <a:pt x="309" y="257753"/>
                    <a:pt x="276" y="257930"/>
                  </a:cubicBezTo>
                  <a:cubicBezTo>
                    <a:pt x="232" y="258129"/>
                    <a:pt x="221" y="258327"/>
                    <a:pt x="188" y="258515"/>
                  </a:cubicBezTo>
                  <a:cubicBezTo>
                    <a:pt x="166" y="258670"/>
                    <a:pt x="133" y="258835"/>
                    <a:pt x="122" y="259001"/>
                  </a:cubicBezTo>
                  <a:cubicBezTo>
                    <a:pt x="88" y="259355"/>
                    <a:pt x="66" y="259719"/>
                    <a:pt x="66" y="260084"/>
                  </a:cubicBezTo>
                  <a:lnTo>
                    <a:pt x="0" y="260084"/>
                  </a:lnTo>
                  <a:lnTo>
                    <a:pt x="0" y="415353"/>
                  </a:lnTo>
                  <a:cubicBezTo>
                    <a:pt x="0" y="421451"/>
                    <a:pt x="4949" y="426400"/>
                    <a:pt x="11046" y="426400"/>
                  </a:cubicBezTo>
                  <a:lnTo>
                    <a:pt x="56381" y="426400"/>
                  </a:lnTo>
                  <a:cubicBezTo>
                    <a:pt x="62479" y="426400"/>
                    <a:pt x="67428" y="421451"/>
                    <a:pt x="67428" y="415353"/>
                  </a:cubicBezTo>
                  <a:cubicBezTo>
                    <a:pt x="67428" y="409256"/>
                    <a:pt x="62479" y="404307"/>
                    <a:pt x="56381" y="404307"/>
                  </a:cubicBezTo>
                  <a:lnTo>
                    <a:pt x="22093" y="404307"/>
                  </a:lnTo>
                  <a:lnTo>
                    <a:pt x="22093" y="358740"/>
                  </a:lnTo>
                  <a:cubicBezTo>
                    <a:pt x="30687" y="362728"/>
                    <a:pt x="40110" y="364849"/>
                    <a:pt x="49864" y="364849"/>
                  </a:cubicBezTo>
                  <a:cubicBezTo>
                    <a:pt x="64003" y="364849"/>
                    <a:pt x="77480" y="360408"/>
                    <a:pt x="88681" y="352222"/>
                  </a:cubicBezTo>
                  <a:cubicBezTo>
                    <a:pt x="99893" y="360419"/>
                    <a:pt x="113359" y="364849"/>
                    <a:pt x="127498" y="364849"/>
                  </a:cubicBezTo>
                  <a:cubicBezTo>
                    <a:pt x="141638" y="364849"/>
                    <a:pt x="155115" y="360408"/>
                    <a:pt x="166316" y="352222"/>
                  </a:cubicBezTo>
                  <a:cubicBezTo>
                    <a:pt x="177528" y="360419"/>
                    <a:pt x="190994" y="364849"/>
                    <a:pt x="205133" y="364849"/>
                  </a:cubicBezTo>
                  <a:cubicBezTo>
                    <a:pt x="219273" y="364849"/>
                    <a:pt x="232749" y="360408"/>
                    <a:pt x="243950" y="352222"/>
                  </a:cubicBezTo>
                  <a:cubicBezTo>
                    <a:pt x="255163" y="360419"/>
                    <a:pt x="268628" y="364849"/>
                    <a:pt x="282768" y="364849"/>
                  </a:cubicBezTo>
                  <a:cubicBezTo>
                    <a:pt x="296907" y="364849"/>
                    <a:pt x="310384" y="360408"/>
                    <a:pt x="321585" y="352222"/>
                  </a:cubicBezTo>
                  <a:cubicBezTo>
                    <a:pt x="332786" y="360419"/>
                    <a:pt x="346252" y="364849"/>
                    <a:pt x="360402" y="364849"/>
                  </a:cubicBezTo>
                  <a:cubicBezTo>
                    <a:pt x="366158" y="364849"/>
                    <a:pt x="371902" y="364097"/>
                    <a:pt x="377469" y="362595"/>
                  </a:cubicBezTo>
                  <a:cubicBezTo>
                    <a:pt x="383357" y="361015"/>
                    <a:pt x="386859" y="354962"/>
                    <a:pt x="385279" y="349063"/>
                  </a:cubicBezTo>
                  <a:cubicBezTo>
                    <a:pt x="383700" y="343164"/>
                    <a:pt x="377646" y="339674"/>
                    <a:pt x="371747" y="341253"/>
                  </a:cubicBezTo>
                  <a:cubicBezTo>
                    <a:pt x="368047" y="342236"/>
                    <a:pt x="364236" y="342745"/>
                    <a:pt x="360402" y="342745"/>
                  </a:cubicBezTo>
                  <a:cubicBezTo>
                    <a:pt x="348693" y="342745"/>
                    <a:pt x="337680" y="338182"/>
                    <a:pt x="329395" y="329898"/>
                  </a:cubicBezTo>
                  <a:cubicBezTo>
                    <a:pt x="329273" y="329787"/>
                    <a:pt x="329152" y="329688"/>
                    <a:pt x="329042" y="329577"/>
                  </a:cubicBezTo>
                  <a:cubicBezTo>
                    <a:pt x="328887" y="329434"/>
                    <a:pt x="328721" y="329279"/>
                    <a:pt x="328555" y="329146"/>
                  </a:cubicBezTo>
                  <a:cubicBezTo>
                    <a:pt x="328467" y="329080"/>
                    <a:pt x="328379" y="329025"/>
                    <a:pt x="328290" y="328959"/>
                  </a:cubicBezTo>
                  <a:cubicBezTo>
                    <a:pt x="328080" y="328793"/>
                    <a:pt x="327871" y="328638"/>
                    <a:pt x="327661" y="328495"/>
                  </a:cubicBezTo>
                  <a:cubicBezTo>
                    <a:pt x="327495" y="328384"/>
                    <a:pt x="327329" y="328296"/>
                    <a:pt x="327153" y="328196"/>
                  </a:cubicBezTo>
                  <a:cubicBezTo>
                    <a:pt x="327009" y="328108"/>
                    <a:pt x="326865" y="328020"/>
                    <a:pt x="326722" y="327942"/>
                  </a:cubicBezTo>
                  <a:cubicBezTo>
                    <a:pt x="322624" y="325788"/>
                    <a:pt x="317443" y="326396"/>
                    <a:pt x="313941" y="329765"/>
                  </a:cubicBezTo>
                  <a:cubicBezTo>
                    <a:pt x="313886" y="329820"/>
                    <a:pt x="313819" y="329864"/>
                    <a:pt x="313775" y="329920"/>
                  </a:cubicBezTo>
                  <a:cubicBezTo>
                    <a:pt x="305490" y="338205"/>
                    <a:pt x="294477" y="342756"/>
                    <a:pt x="282768" y="342756"/>
                  </a:cubicBezTo>
                  <a:cubicBezTo>
                    <a:pt x="271059" y="342756"/>
                    <a:pt x="260045" y="338193"/>
                    <a:pt x="251760" y="329920"/>
                  </a:cubicBezTo>
                  <a:cubicBezTo>
                    <a:pt x="251528" y="329688"/>
                    <a:pt x="251296" y="329478"/>
                    <a:pt x="251053" y="329268"/>
                  </a:cubicBezTo>
                  <a:cubicBezTo>
                    <a:pt x="251009" y="329235"/>
                    <a:pt x="250976" y="329191"/>
                    <a:pt x="250932" y="329158"/>
                  </a:cubicBezTo>
                  <a:cubicBezTo>
                    <a:pt x="246701" y="325711"/>
                    <a:pt x="240515" y="325877"/>
                    <a:pt x="236450" y="329632"/>
                  </a:cubicBezTo>
                  <a:cubicBezTo>
                    <a:pt x="236351" y="329732"/>
                    <a:pt x="236240" y="329809"/>
                    <a:pt x="236141" y="329909"/>
                  </a:cubicBezTo>
                  <a:cubicBezTo>
                    <a:pt x="227856" y="338193"/>
                    <a:pt x="216842" y="342745"/>
                    <a:pt x="205133" y="342745"/>
                  </a:cubicBezTo>
                  <a:cubicBezTo>
                    <a:pt x="193424" y="342745"/>
                    <a:pt x="182411" y="338182"/>
                    <a:pt x="174126" y="329909"/>
                  </a:cubicBezTo>
                  <a:cubicBezTo>
                    <a:pt x="169818" y="325590"/>
                    <a:pt x="162825" y="325590"/>
                    <a:pt x="158506" y="329909"/>
                  </a:cubicBezTo>
                  <a:lnTo>
                    <a:pt x="158506" y="329909"/>
                  </a:lnTo>
                  <a:cubicBezTo>
                    <a:pt x="150221" y="338193"/>
                    <a:pt x="139219" y="342745"/>
                    <a:pt x="127498" y="342745"/>
                  </a:cubicBezTo>
                  <a:cubicBezTo>
                    <a:pt x="115778" y="342745"/>
                    <a:pt x="104776" y="338182"/>
                    <a:pt x="96491" y="329909"/>
                  </a:cubicBezTo>
                  <a:cubicBezTo>
                    <a:pt x="96369" y="329787"/>
                    <a:pt x="96248" y="329688"/>
                    <a:pt x="96138" y="329588"/>
                  </a:cubicBezTo>
                  <a:cubicBezTo>
                    <a:pt x="95983" y="329445"/>
                    <a:pt x="95817" y="329290"/>
                    <a:pt x="95651" y="329158"/>
                  </a:cubicBezTo>
                  <a:cubicBezTo>
                    <a:pt x="95574" y="329091"/>
                    <a:pt x="95475" y="329025"/>
                    <a:pt x="95386" y="328959"/>
                  </a:cubicBezTo>
                  <a:cubicBezTo>
                    <a:pt x="95176" y="328804"/>
                    <a:pt x="94967" y="328638"/>
                    <a:pt x="94757" y="328495"/>
                  </a:cubicBezTo>
                  <a:cubicBezTo>
                    <a:pt x="94591" y="328384"/>
                    <a:pt x="94425" y="328296"/>
                    <a:pt x="94249" y="328196"/>
                  </a:cubicBezTo>
                  <a:cubicBezTo>
                    <a:pt x="94105" y="328108"/>
                    <a:pt x="93961" y="328020"/>
                    <a:pt x="93818" y="327942"/>
                  </a:cubicBezTo>
                  <a:cubicBezTo>
                    <a:pt x="89720" y="325788"/>
                    <a:pt x="84539" y="326396"/>
                    <a:pt x="81037" y="329765"/>
                  </a:cubicBezTo>
                  <a:cubicBezTo>
                    <a:pt x="80982" y="329820"/>
                    <a:pt x="80915" y="329864"/>
                    <a:pt x="80871" y="329909"/>
                  </a:cubicBezTo>
                  <a:cubicBezTo>
                    <a:pt x="72586" y="338193"/>
                    <a:pt x="61573" y="342756"/>
                    <a:pt x="49864" y="342756"/>
                  </a:cubicBezTo>
                  <a:cubicBezTo>
                    <a:pt x="39613" y="342756"/>
                    <a:pt x="29903" y="339265"/>
                    <a:pt x="22093" y="332847"/>
                  </a:cubicBezTo>
                  <a:lnTo>
                    <a:pt x="22093" y="281116"/>
                  </a:lnTo>
                  <a:cubicBezTo>
                    <a:pt x="30687" y="285104"/>
                    <a:pt x="40110" y="287225"/>
                    <a:pt x="49864" y="287225"/>
                  </a:cubicBezTo>
                  <a:cubicBezTo>
                    <a:pt x="64014" y="287225"/>
                    <a:pt x="77480" y="282784"/>
                    <a:pt x="88681" y="274588"/>
                  </a:cubicBezTo>
                  <a:cubicBezTo>
                    <a:pt x="99893" y="282784"/>
                    <a:pt x="113359" y="287225"/>
                    <a:pt x="127498" y="287225"/>
                  </a:cubicBezTo>
                  <a:cubicBezTo>
                    <a:pt x="141638" y="287225"/>
                    <a:pt x="155115" y="282784"/>
                    <a:pt x="166316" y="274588"/>
                  </a:cubicBezTo>
                  <a:cubicBezTo>
                    <a:pt x="177517" y="282784"/>
                    <a:pt x="190983" y="287225"/>
                    <a:pt x="205133" y="287225"/>
                  </a:cubicBezTo>
                  <a:cubicBezTo>
                    <a:pt x="219284" y="287225"/>
                    <a:pt x="232749" y="282784"/>
                    <a:pt x="243950" y="274588"/>
                  </a:cubicBezTo>
                  <a:cubicBezTo>
                    <a:pt x="255152" y="282784"/>
                    <a:pt x="268617" y="287225"/>
                    <a:pt x="282768" y="287225"/>
                  </a:cubicBezTo>
                  <a:cubicBezTo>
                    <a:pt x="296918" y="287225"/>
                    <a:pt x="310384" y="282784"/>
                    <a:pt x="321585" y="274588"/>
                  </a:cubicBezTo>
                  <a:cubicBezTo>
                    <a:pt x="332786" y="282784"/>
                    <a:pt x="346263" y="287225"/>
                    <a:pt x="360402" y="287225"/>
                  </a:cubicBezTo>
                  <a:cubicBezTo>
                    <a:pt x="374542" y="287225"/>
                    <a:pt x="388019" y="282784"/>
                    <a:pt x="399220" y="274588"/>
                  </a:cubicBezTo>
                  <a:cubicBezTo>
                    <a:pt x="410421" y="282784"/>
                    <a:pt x="423887" y="287225"/>
                    <a:pt x="438037" y="287225"/>
                  </a:cubicBezTo>
                  <a:cubicBezTo>
                    <a:pt x="452188" y="287225"/>
                    <a:pt x="465653" y="282784"/>
                    <a:pt x="476854" y="274588"/>
                  </a:cubicBezTo>
                  <a:cubicBezTo>
                    <a:pt x="488056" y="282784"/>
                    <a:pt x="501532" y="287225"/>
                    <a:pt x="515672" y="287225"/>
                  </a:cubicBezTo>
                  <a:cubicBezTo>
                    <a:pt x="525426" y="287225"/>
                    <a:pt x="534848" y="285115"/>
                    <a:pt x="543443" y="281116"/>
                  </a:cubicBezTo>
                  <a:lnTo>
                    <a:pt x="543443" y="332847"/>
                  </a:lnTo>
                  <a:cubicBezTo>
                    <a:pt x="535633" y="339265"/>
                    <a:pt x="525912" y="342756"/>
                    <a:pt x="515672" y="342756"/>
                  </a:cubicBezTo>
                  <a:cubicBezTo>
                    <a:pt x="503963" y="342756"/>
                    <a:pt x="492949" y="338193"/>
                    <a:pt x="484664" y="329920"/>
                  </a:cubicBezTo>
                  <a:lnTo>
                    <a:pt x="484664" y="329920"/>
                  </a:lnTo>
                  <a:cubicBezTo>
                    <a:pt x="480356" y="325601"/>
                    <a:pt x="473364" y="325601"/>
                    <a:pt x="469045" y="329920"/>
                  </a:cubicBezTo>
                  <a:cubicBezTo>
                    <a:pt x="460760" y="338205"/>
                    <a:pt x="449746" y="342767"/>
                    <a:pt x="438037" y="342767"/>
                  </a:cubicBezTo>
                  <a:cubicBezTo>
                    <a:pt x="431939" y="342767"/>
                    <a:pt x="426991" y="347716"/>
                    <a:pt x="426991" y="353813"/>
                  </a:cubicBezTo>
                  <a:cubicBezTo>
                    <a:pt x="426991" y="359911"/>
                    <a:pt x="431939" y="364860"/>
                    <a:pt x="438037" y="364860"/>
                  </a:cubicBezTo>
                  <a:cubicBezTo>
                    <a:pt x="452188" y="364860"/>
                    <a:pt x="465653" y="360419"/>
                    <a:pt x="476854" y="352234"/>
                  </a:cubicBezTo>
                  <a:cubicBezTo>
                    <a:pt x="488056" y="360430"/>
                    <a:pt x="501521" y="364860"/>
                    <a:pt x="515672" y="364860"/>
                  </a:cubicBezTo>
                  <a:cubicBezTo>
                    <a:pt x="525426" y="364860"/>
                    <a:pt x="534860" y="362750"/>
                    <a:pt x="543443" y="358751"/>
                  </a:cubicBezTo>
                  <a:lnTo>
                    <a:pt x="543443" y="404318"/>
                  </a:lnTo>
                  <a:lnTo>
                    <a:pt x="132558" y="404318"/>
                  </a:lnTo>
                  <a:cubicBezTo>
                    <a:pt x="126460" y="404318"/>
                    <a:pt x="121511" y="409267"/>
                    <a:pt x="121511" y="415364"/>
                  </a:cubicBezTo>
                  <a:cubicBezTo>
                    <a:pt x="121511" y="421462"/>
                    <a:pt x="126460" y="426411"/>
                    <a:pt x="132558" y="426411"/>
                  </a:cubicBezTo>
                  <a:lnTo>
                    <a:pt x="554533" y="426411"/>
                  </a:lnTo>
                  <a:cubicBezTo>
                    <a:pt x="560631" y="426411"/>
                    <a:pt x="565580" y="421462"/>
                    <a:pt x="565580" y="415364"/>
                  </a:cubicBezTo>
                  <a:lnTo>
                    <a:pt x="565580" y="260106"/>
                  </a:lnTo>
                  <a:lnTo>
                    <a:pt x="565580" y="260106"/>
                  </a:lnTo>
                  <a:close/>
                  <a:moveTo>
                    <a:pt x="260697" y="259156"/>
                  </a:moveTo>
                  <a:lnTo>
                    <a:pt x="260697" y="187785"/>
                  </a:lnTo>
                  <a:cubicBezTo>
                    <a:pt x="260697" y="181687"/>
                    <a:pt x="265646" y="176738"/>
                    <a:pt x="271743" y="176738"/>
                  </a:cubicBezTo>
                  <a:lnTo>
                    <a:pt x="293836" y="176738"/>
                  </a:lnTo>
                  <a:cubicBezTo>
                    <a:pt x="299934" y="176738"/>
                    <a:pt x="304883" y="181687"/>
                    <a:pt x="304883" y="187785"/>
                  </a:cubicBezTo>
                  <a:lnTo>
                    <a:pt x="304883" y="259156"/>
                  </a:lnTo>
                  <a:cubicBezTo>
                    <a:pt x="298255" y="263033"/>
                    <a:pt x="290677" y="265110"/>
                    <a:pt x="282790" y="265110"/>
                  </a:cubicBezTo>
                  <a:cubicBezTo>
                    <a:pt x="274903" y="265110"/>
                    <a:pt x="267336" y="263033"/>
                    <a:pt x="260697" y="259156"/>
                  </a:cubicBezTo>
                  <a:close/>
                  <a:moveTo>
                    <a:pt x="329417" y="252274"/>
                  </a:moveTo>
                  <a:cubicBezTo>
                    <a:pt x="329340" y="252197"/>
                    <a:pt x="329262" y="252142"/>
                    <a:pt x="329185" y="252064"/>
                  </a:cubicBezTo>
                  <a:cubicBezTo>
                    <a:pt x="328500" y="251412"/>
                    <a:pt x="327760" y="250871"/>
                    <a:pt x="326965" y="250429"/>
                  </a:cubicBezTo>
                  <a:lnTo>
                    <a:pt x="326965" y="187785"/>
                  </a:lnTo>
                  <a:cubicBezTo>
                    <a:pt x="326965" y="169514"/>
                    <a:pt x="312096" y="154645"/>
                    <a:pt x="293825" y="154645"/>
                  </a:cubicBezTo>
                  <a:lnTo>
                    <a:pt x="271732" y="154645"/>
                  </a:lnTo>
                  <a:cubicBezTo>
                    <a:pt x="253461" y="154645"/>
                    <a:pt x="238593" y="169514"/>
                    <a:pt x="238593" y="187785"/>
                  </a:cubicBezTo>
                  <a:lnTo>
                    <a:pt x="238593" y="250429"/>
                  </a:lnTo>
                  <a:cubicBezTo>
                    <a:pt x="238151" y="250672"/>
                    <a:pt x="237731" y="250948"/>
                    <a:pt x="237323" y="251258"/>
                  </a:cubicBezTo>
                  <a:cubicBezTo>
                    <a:pt x="237212" y="251346"/>
                    <a:pt x="237091" y="251412"/>
                    <a:pt x="236991" y="251512"/>
                  </a:cubicBezTo>
                  <a:cubicBezTo>
                    <a:pt x="236903" y="251578"/>
                    <a:pt x="236825" y="251666"/>
                    <a:pt x="236737" y="251733"/>
                  </a:cubicBezTo>
                  <a:cubicBezTo>
                    <a:pt x="236538" y="251910"/>
                    <a:pt x="236339" y="252075"/>
                    <a:pt x="236141" y="252263"/>
                  </a:cubicBezTo>
                  <a:cubicBezTo>
                    <a:pt x="227856" y="260548"/>
                    <a:pt x="216842" y="265110"/>
                    <a:pt x="205133" y="265110"/>
                  </a:cubicBezTo>
                  <a:cubicBezTo>
                    <a:pt x="193424" y="265110"/>
                    <a:pt x="183261" y="260879"/>
                    <a:pt x="175087" y="253191"/>
                  </a:cubicBezTo>
                  <a:lnTo>
                    <a:pt x="175087" y="176992"/>
                  </a:lnTo>
                  <a:lnTo>
                    <a:pt x="282768" y="69311"/>
                  </a:lnTo>
                  <a:lnTo>
                    <a:pt x="390449" y="176992"/>
                  </a:lnTo>
                  <a:lnTo>
                    <a:pt x="390449" y="253191"/>
                  </a:lnTo>
                  <a:cubicBezTo>
                    <a:pt x="382286" y="260879"/>
                    <a:pt x="371670" y="265110"/>
                    <a:pt x="360402" y="265110"/>
                  </a:cubicBezTo>
                  <a:cubicBezTo>
                    <a:pt x="349135" y="265110"/>
                    <a:pt x="337680" y="260548"/>
                    <a:pt x="329395" y="2522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5"/>
            <p:cNvSpPr/>
            <p:nvPr/>
          </p:nvSpPr>
          <p:spPr>
            <a:xfrm>
              <a:off x="271743" y="5053738"/>
              <a:ext cx="22092" cy="44185"/>
            </a:xfrm>
            <a:custGeom>
              <a:avLst/>
              <a:gdLst/>
              <a:ahLst/>
              <a:cxnLst/>
              <a:rect l="l" t="t" r="r" b="b"/>
              <a:pathLst>
                <a:path w="22092" h="44185" extrusionOk="0">
                  <a:moveTo>
                    <a:pt x="11046" y="44186"/>
                  </a:moveTo>
                  <a:cubicBezTo>
                    <a:pt x="17144" y="44186"/>
                    <a:pt x="22093" y="39237"/>
                    <a:pt x="22093" y="33139"/>
                  </a:cubicBezTo>
                  <a:lnTo>
                    <a:pt x="22093" y="11046"/>
                  </a:lnTo>
                  <a:cubicBezTo>
                    <a:pt x="22093" y="4949"/>
                    <a:pt x="17144" y="0"/>
                    <a:pt x="11046" y="0"/>
                  </a:cubicBezTo>
                  <a:cubicBezTo>
                    <a:pt x="4949" y="0"/>
                    <a:pt x="0" y="4949"/>
                    <a:pt x="0" y="11046"/>
                  </a:cubicBezTo>
                  <a:lnTo>
                    <a:pt x="0" y="33139"/>
                  </a:lnTo>
                  <a:cubicBezTo>
                    <a:pt x="0" y="39237"/>
                    <a:pt x="4949" y="44186"/>
                    <a:pt x="11046" y="4418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5"/>
            <p:cNvSpPr/>
            <p:nvPr/>
          </p:nvSpPr>
          <p:spPr>
            <a:xfrm>
              <a:off x="203807" y="5094610"/>
              <a:ext cx="22092" cy="44185"/>
            </a:xfrm>
            <a:custGeom>
              <a:avLst/>
              <a:gdLst/>
              <a:ahLst/>
              <a:cxnLst/>
              <a:rect l="l" t="t" r="r" b="b"/>
              <a:pathLst>
                <a:path w="22092" h="44185" extrusionOk="0">
                  <a:moveTo>
                    <a:pt x="11046" y="44186"/>
                  </a:moveTo>
                  <a:cubicBezTo>
                    <a:pt x="17144" y="44186"/>
                    <a:pt x="22093" y="39237"/>
                    <a:pt x="22093" y="33139"/>
                  </a:cubicBezTo>
                  <a:lnTo>
                    <a:pt x="22093" y="11046"/>
                  </a:lnTo>
                  <a:cubicBezTo>
                    <a:pt x="22093" y="4949"/>
                    <a:pt x="17144" y="0"/>
                    <a:pt x="11046" y="0"/>
                  </a:cubicBezTo>
                  <a:cubicBezTo>
                    <a:pt x="4949" y="0"/>
                    <a:pt x="0" y="4949"/>
                    <a:pt x="0" y="11046"/>
                  </a:cubicBezTo>
                  <a:lnTo>
                    <a:pt x="0" y="33139"/>
                  </a:lnTo>
                  <a:cubicBezTo>
                    <a:pt x="0" y="39237"/>
                    <a:pt x="4949" y="44186"/>
                    <a:pt x="11046" y="4418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35"/>
            <p:cNvSpPr/>
            <p:nvPr/>
          </p:nvSpPr>
          <p:spPr>
            <a:xfrm>
              <a:off x="135871" y="5142110"/>
              <a:ext cx="22092" cy="44185"/>
            </a:xfrm>
            <a:custGeom>
              <a:avLst/>
              <a:gdLst/>
              <a:ahLst/>
              <a:cxnLst/>
              <a:rect l="l" t="t" r="r" b="b"/>
              <a:pathLst>
                <a:path w="22092" h="44185" extrusionOk="0">
                  <a:moveTo>
                    <a:pt x="11046" y="44186"/>
                  </a:moveTo>
                  <a:cubicBezTo>
                    <a:pt x="17144" y="44186"/>
                    <a:pt x="22093" y="39237"/>
                    <a:pt x="22093" y="33139"/>
                  </a:cubicBezTo>
                  <a:lnTo>
                    <a:pt x="22093" y="11046"/>
                  </a:lnTo>
                  <a:cubicBezTo>
                    <a:pt x="22093" y="4949"/>
                    <a:pt x="17144" y="0"/>
                    <a:pt x="11046" y="0"/>
                  </a:cubicBezTo>
                  <a:cubicBezTo>
                    <a:pt x="4949" y="0"/>
                    <a:pt x="0" y="4949"/>
                    <a:pt x="0" y="11046"/>
                  </a:cubicBezTo>
                  <a:lnTo>
                    <a:pt x="0" y="33139"/>
                  </a:lnTo>
                  <a:cubicBezTo>
                    <a:pt x="0" y="39237"/>
                    <a:pt x="4949" y="44186"/>
                    <a:pt x="11046" y="4418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35"/>
            <p:cNvSpPr/>
            <p:nvPr/>
          </p:nvSpPr>
          <p:spPr>
            <a:xfrm>
              <a:off x="135871" y="5053738"/>
              <a:ext cx="22092" cy="44185"/>
            </a:xfrm>
            <a:custGeom>
              <a:avLst/>
              <a:gdLst/>
              <a:ahLst/>
              <a:cxnLst/>
              <a:rect l="l" t="t" r="r" b="b"/>
              <a:pathLst>
                <a:path w="22092" h="44185" extrusionOk="0">
                  <a:moveTo>
                    <a:pt x="11046" y="44186"/>
                  </a:moveTo>
                  <a:cubicBezTo>
                    <a:pt x="17144" y="44186"/>
                    <a:pt x="22093" y="39237"/>
                    <a:pt x="22093" y="33139"/>
                  </a:cubicBezTo>
                  <a:lnTo>
                    <a:pt x="22093" y="11046"/>
                  </a:lnTo>
                  <a:cubicBezTo>
                    <a:pt x="22093" y="4949"/>
                    <a:pt x="17144" y="0"/>
                    <a:pt x="11046" y="0"/>
                  </a:cubicBezTo>
                  <a:cubicBezTo>
                    <a:pt x="4949" y="0"/>
                    <a:pt x="0" y="4949"/>
                    <a:pt x="0" y="11046"/>
                  </a:cubicBezTo>
                  <a:lnTo>
                    <a:pt x="0" y="33139"/>
                  </a:lnTo>
                  <a:cubicBezTo>
                    <a:pt x="0" y="39237"/>
                    <a:pt x="4949" y="44186"/>
                    <a:pt x="11046" y="4418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35"/>
            <p:cNvSpPr/>
            <p:nvPr/>
          </p:nvSpPr>
          <p:spPr>
            <a:xfrm>
              <a:off x="67935" y="5094610"/>
              <a:ext cx="22092" cy="44185"/>
            </a:xfrm>
            <a:custGeom>
              <a:avLst/>
              <a:gdLst/>
              <a:ahLst/>
              <a:cxnLst/>
              <a:rect l="l" t="t" r="r" b="b"/>
              <a:pathLst>
                <a:path w="22092" h="44185" extrusionOk="0">
                  <a:moveTo>
                    <a:pt x="11046" y="44186"/>
                  </a:moveTo>
                  <a:cubicBezTo>
                    <a:pt x="17144" y="44186"/>
                    <a:pt x="22093" y="39237"/>
                    <a:pt x="22093" y="33139"/>
                  </a:cubicBezTo>
                  <a:lnTo>
                    <a:pt x="22093" y="11046"/>
                  </a:lnTo>
                  <a:cubicBezTo>
                    <a:pt x="22093" y="4949"/>
                    <a:pt x="17144" y="0"/>
                    <a:pt x="11046" y="0"/>
                  </a:cubicBezTo>
                  <a:cubicBezTo>
                    <a:pt x="4949" y="0"/>
                    <a:pt x="0" y="4949"/>
                    <a:pt x="0" y="11046"/>
                  </a:cubicBezTo>
                  <a:lnTo>
                    <a:pt x="0" y="33139"/>
                  </a:lnTo>
                  <a:cubicBezTo>
                    <a:pt x="0" y="39237"/>
                    <a:pt x="4949" y="44186"/>
                    <a:pt x="11046" y="4418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35"/>
            <p:cNvSpPr/>
            <p:nvPr/>
          </p:nvSpPr>
          <p:spPr>
            <a:xfrm>
              <a:off x="67935" y="5227168"/>
              <a:ext cx="22092" cy="44185"/>
            </a:xfrm>
            <a:custGeom>
              <a:avLst/>
              <a:gdLst/>
              <a:ahLst/>
              <a:cxnLst/>
              <a:rect l="l" t="t" r="r" b="b"/>
              <a:pathLst>
                <a:path w="22092" h="44185" extrusionOk="0">
                  <a:moveTo>
                    <a:pt x="11046" y="44186"/>
                  </a:moveTo>
                  <a:cubicBezTo>
                    <a:pt x="17144" y="44186"/>
                    <a:pt x="22093" y="39237"/>
                    <a:pt x="22093" y="33139"/>
                  </a:cubicBezTo>
                  <a:lnTo>
                    <a:pt x="22093" y="11046"/>
                  </a:lnTo>
                  <a:cubicBezTo>
                    <a:pt x="22093" y="4949"/>
                    <a:pt x="17144" y="0"/>
                    <a:pt x="11046" y="0"/>
                  </a:cubicBezTo>
                  <a:cubicBezTo>
                    <a:pt x="4949" y="0"/>
                    <a:pt x="0" y="4949"/>
                    <a:pt x="0" y="11046"/>
                  </a:cubicBezTo>
                  <a:lnTo>
                    <a:pt x="0" y="33139"/>
                  </a:lnTo>
                  <a:cubicBezTo>
                    <a:pt x="0" y="39237"/>
                    <a:pt x="4949" y="44186"/>
                    <a:pt x="11046" y="4418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35"/>
            <p:cNvSpPr/>
            <p:nvPr/>
          </p:nvSpPr>
          <p:spPr>
            <a:xfrm>
              <a:off x="0" y="5164203"/>
              <a:ext cx="22092" cy="44185"/>
            </a:xfrm>
            <a:custGeom>
              <a:avLst/>
              <a:gdLst/>
              <a:ahLst/>
              <a:cxnLst/>
              <a:rect l="l" t="t" r="r" b="b"/>
              <a:pathLst>
                <a:path w="22092" h="44185" extrusionOk="0">
                  <a:moveTo>
                    <a:pt x="11046" y="44186"/>
                  </a:moveTo>
                  <a:cubicBezTo>
                    <a:pt x="17144" y="44186"/>
                    <a:pt x="22093" y="39237"/>
                    <a:pt x="22093" y="33139"/>
                  </a:cubicBezTo>
                  <a:lnTo>
                    <a:pt x="22093" y="11046"/>
                  </a:lnTo>
                  <a:cubicBezTo>
                    <a:pt x="22093" y="4949"/>
                    <a:pt x="17144" y="0"/>
                    <a:pt x="11046" y="0"/>
                  </a:cubicBezTo>
                  <a:cubicBezTo>
                    <a:pt x="4949" y="0"/>
                    <a:pt x="0" y="4949"/>
                    <a:pt x="0" y="11046"/>
                  </a:cubicBezTo>
                  <a:lnTo>
                    <a:pt x="0" y="33139"/>
                  </a:lnTo>
                  <a:cubicBezTo>
                    <a:pt x="0" y="39237"/>
                    <a:pt x="4949" y="44186"/>
                    <a:pt x="11046" y="4418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35"/>
            <p:cNvSpPr/>
            <p:nvPr/>
          </p:nvSpPr>
          <p:spPr>
            <a:xfrm>
              <a:off x="0" y="5075831"/>
              <a:ext cx="22092" cy="44185"/>
            </a:xfrm>
            <a:custGeom>
              <a:avLst/>
              <a:gdLst/>
              <a:ahLst/>
              <a:cxnLst/>
              <a:rect l="l" t="t" r="r" b="b"/>
              <a:pathLst>
                <a:path w="22092" h="44185" extrusionOk="0">
                  <a:moveTo>
                    <a:pt x="11046" y="44186"/>
                  </a:moveTo>
                  <a:cubicBezTo>
                    <a:pt x="17144" y="44186"/>
                    <a:pt x="22093" y="39237"/>
                    <a:pt x="22093" y="33139"/>
                  </a:cubicBezTo>
                  <a:lnTo>
                    <a:pt x="22093" y="11046"/>
                  </a:lnTo>
                  <a:cubicBezTo>
                    <a:pt x="22093" y="4949"/>
                    <a:pt x="17144" y="0"/>
                    <a:pt x="11046" y="0"/>
                  </a:cubicBezTo>
                  <a:cubicBezTo>
                    <a:pt x="4949" y="0"/>
                    <a:pt x="0" y="4949"/>
                    <a:pt x="0" y="11046"/>
                  </a:cubicBezTo>
                  <a:lnTo>
                    <a:pt x="0" y="33139"/>
                  </a:lnTo>
                  <a:cubicBezTo>
                    <a:pt x="0" y="39237"/>
                    <a:pt x="4949" y="44186"/>
                    <a:pt x="11046" y="4418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35"/>
            <p:cNvSpPr/>
            <p:nvPr/>
          </p:nvSpPr>
          <p:spPr>
            <a:xfrm>
              <a:off x="339392" y="5094610"/>
              <a:ext cx="22092" cy="44185"/>
            </a:xfrm>
            <a:custGeom>
              <a:avLst/>
              <a:gdLst/>
              <a:ahLst/>
              <a:cxnLst/>
              <a:rect l="l" t="t" r="r" b="b"/>
              <a:pathLst>
                <a:path w="22092" h="44185" extrusionOk="0">
                  <a:moveTo>
                    <a:pt x="11046" y="44186"/>
                  </a:moveTo>
                  <a:cubicBezTo>
                    <a:pt x="17144" y="44186"/>
                    <a:pt x="22093" y="39237"/>
                    <a:pt x="22093" y="33139"/>
                  </a:cubicBezTo>
                  <a:lnTo>
                    <a:pt x="22093" y="11046"/>
                  </a:lnTo>
                  <a:cubicBezTo>
                    <a:pt x="22093" y="4949"/>
                    <a:pt x="17144" y="0"/>
                    <a:pt x="11046" y="0"/>
                  </a:cubicBezTo>
                  <a:cubicBezTo>
                    <a:pt x="4949" y="0"/>
                    <a:pt x="0" y="4949"/>
                    <a:pt x="0" y="11046"/>
                  </a:cubicBezTo>
                  <a:lnTo>
                    <a:pt x="0" y="33139"/>
                  </a:lnTo>
                  <a:cubicBezTo>
                    <a:pt x="0" y="39237"/>
                    <a:pt x="4949" y="44186"/>
                    <a:pt x="11046" y="4418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35"/>
            <p:cNvSpPr/>
            <p:nvPr/>
          </p:nvSpPr>
          <p:spPr>
            <a:xfrm>
              <a:off x="407615" y="5053738"/>
              <a:ext cx="22092" cy="44185"/>
            </a:xfrm>
            <a:custGeom>
              <a:avLst/>
              <a:gdLst/>
              <a:ahLst/>
              <a:cxnLst/>
              <a:rect l="l" t="t" r="r" b="b"/>
              <a:pathLst>
                <a:path w="22092" h="44185" extrusionOk="0">
                  <a:moveTo>
                    <a:pt x="11046" y="44186"/>
                  </a:moveTo>
                  <a:cubicBezTo>
                    <a:pt x="17144" y="44186"/>
                    <a:pt x="22093" y="39237"/>
                    <a:pt x="22093" y="33139"/>
                  </a:cubicBezTo>
                  <a:lnTo>
                    <a:pt x="22093" y="11046"/>
                  </a:lnTo>
                  <a:cubicBezTo>
                    <a:pt x="22093" y="4949"/>
                    <a:pt x="17144" y="0"/>
                    <a:pt x="11046" y="0"/>
                  </a:cubicBezTo>
                  <a:cubicBezTo>
                    <a:pt x="4949" y="0"/>
                    <a:pt x="0" y="4949"/>
                    <a:pt x="0" y="11046"/>
                  </a:cubicBezTo>
                  <a:lnTo>
                    <a:pt x="0" y="33139"/>
                  </a:lnTo>
                  <a:cubicBezTo>
                    <a:pt x="0" y="39237"/>
                    <a:pt x="4949" y="44186"/>
                    <a:pt x="11046" y="4418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35"/>
            <p:cNvSpPr/>
            <p:nvPr/>
          </p:nvSpPr>
          <p:spPr>
            <a:xfrm>
              <a:off x="407615" y="5142110"/>
              <a:ext cx="22092" cy="44185"/>
            </a:xfrm>
            <a:custGeom>
              <a:avLst/>
              <a:gdLst/>
              <a:ahLst/>
              <a:cxnLst/>
              <a:rect l="l" t="t" r="r" b="b"/>
              <a:pathLst>
                <a:path w="22092" h="44185" extrusionOk="0">
                  <a:moveTo>
                    <a:pt x="11046" y="44186"/>
                  </a:moveTo>
                  <a:cubicBezTo>
                    <a:pt x="17144" y="44186"/>
                    <a:pt x="22093" y="39237"/>
                    <a:pt x="22093" y="33139"/>
                  </a:cubicBezTo>
                  <a:lnTo>
                    <a:pt x="22093" y="11046"/>
                  </a:lnTo>
                  <a:cubicBezTo>
                    <a:pt x="22093" y="4949"/>
                    <a:pt x="17144" y="0"/>
                    <a:pt x="11046" y="0"/>
                  </a:cubicBezTo>
                  <a:cubicBezTo>
                    <a:pt x="4949" y="0"/>
                    <a:pt x="0" y="4949"/>
                    <a:pt x="0" y="11046"/>
                  </a:cubicBezTo>
                  <a:lnTo>
                    <a:pt x="0" y="33139"/>
                  </a:lnTo>
                  <a:cubicBezTo>
                    <a:pt x="0" y="39237"/>
                    <a:pt x="4949" y="44186"/>
                    <a:pt x="11046" y="4418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35"/>
            <p:cNvSpPr/>
            <p:nvPr/>
          </p:nvSpPr>
          <p:spPr>
            <a:xfrm>
              <a:off x="475550" y="5227168"/>
              <a:ext cx="22092" cy="44185"/>
            </a:xfrm>
            <a:custGeom>
              <a:avLst/>
              <a:gdLst/>
              <a:ahLst/>
              <a:cxnLst/>
              <a:rect l="l" t="t" r="r" b="b"/>
              <a:pathLst>
                <a:path w="22092" h="44185" extrusionOk="0">
                  <a:moveTo>
                    <a:pt x="11046" y="44186"/>
                  </a:moveTo>
                  <a:cubicBezTo>
                    <a:pt x="17144" y="44186"/>
                    <a:pt x="22093" y="39237"/>
                    <a:pt x="22093" y="33139"/>
                  </a:cubicBezTo>
                  <a:lnTo>
                    <a:pt x="22093" y="11046"/>
                  </a:lnTo>
                  <a:cubicBezTo>
                    <a:pt x="22093" y="4949"/>
                    <a:pt x="17144" y="0"/>
                    <a:pt x="11046" y="0"/>
                  </a:cubicBezTo>
                  <a:cubicBezTo>
                    <a:pt x="4949" y="0"/>
                    <a:pt x="0" y="4949"/>
                    <a:pt x="0" y="11046"/>
                  </a:cubicBezTo>
                  <a:lnTo>
                    <a:pt x="0" y="33139"/>
                  </a:lnTo>
                  <a:cubicBezTo>
                    <a:pt x="0" y="39237"/>
                    <a:pt x="4949" y="44186"/>
                    <a:pt x="11046" y="4418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35"/>
            <p:cNvSpPr/>
            <p:nvPr/>
          </p:nvSpPr>
          <p:spPr>
            <a:xfrm>
              <a:off x="475550" y="5094610"/>
              <a:ext cx="22092" cy="44185"/>
            </a:xfrm>
            <a:custGeom>
              <a:avLst/>
              <a:gdLst/>
              <a:ahLst/>
              <a:cxnLst/>
              <a:rect l="l" t="t" r="r" b="b"/>
              <a:pathLst>
                <a:path w="22092" h="44185" extrusionOk="0">
                  <a:moveTo>
                    <a:pt x="11046" y="44186"/>
                  </a:moveTo>
                  <a:cubicBezTo>
                    <a:pt x="17144" y="44186"/>
                    <a:pt x="22093" y="39237"/>
                    <a:pt x="22093" y="33139"/>
                  </a:cubicBezTo>
                  <a:lnTo>
                    <a:pt x="22093" y="11046"/>
                  </a:lnTo>
                  <a:cubicBezTo>
                    <a:pt x="22093" y="4949"/>
                    <a:pt x="17144" y="0"/>
                    <a:pt x="11046" y="0"/>
                  </a:cubicBezTo>
                  <a:cubicBezTo>
                    <a:pt x="4949" y="0"/>
                    <a:pt x="0" y="4949"/>
                    <a:pt x="0" y="11046"/>
                  </a:cubicBezTo>
                  <a:lnTo>
                    <a:pt x="0" y="33139"/>
                  </a:lnTo>
                  <a:cubicBezTo>
                    <a:pt x="0" y="39237"/>
                    <a:pt x="4949" y="44186"/>
                    <a:pt x="11046" y="4418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35"/>
            <p:cNvSpPr/>
            <p:nvPr/>
          </p:nvSpPr>
          <p:spPr>
            <a:xfrm>
              <a:off x="543486" y="5164203"/>
              <a:ext cx="22092" cy="44185"/>
            </a:xfrm>
            <a:custGeom>
              <a:avLst/>
              <a:gdLst/>
              <a:ahLst/>
              <a:cxnLst/>
              <a:rect l="l" t="t" r="r" b="b"/>
              <a:pathLst>
                <a:path w="22092" h="44185" extrusionOk="0">
                  <a:moveTo>
                    <a:pt x="11046" y="44186"/>
                  </a:moveTo>
                  <a:cubicBezTo>
                    <a:pt x="17144" y="44186"/>
                    <a:pt x="22093" y="39237"/>
                    <a:pt x="22093" y="33139"/>
                  </a:cubicBezTo>
                  <a:lnTo>
                    <a:pt x="22093" y="11046"/>
                  </a:lnTo>
                  <a:cubicBezTo>
                    <a:pt x="22093" y="4949"/>
                    <a:pt x="17144" y="0"/>
                    <a:pt x="11046" y="0"/>
                  </a:cubicBezTo>
                  <a:cubicBezTo>
                    <a:pt x="4949" y="0"/>
                    <a:pt x="0" y="4949"/>
                    <a:pt x="0" y="11046"/>
                  </a:cubicBezTo>
                  <a:lnTo>
                    <a:pt x="0" y="33139"/>
                  </a:lnTo>
                  <a:cubicBezTo>
                    <a:pt x="0" y="39237"/>
                    <a:pt x="4949" y="44186"/>
                    <a:pt x="11046" y="4418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35"/>
            <p:cNvSpPr/>
            <p:nvPr/>
          </p:nvSpPr>
          <p:spPr>
            <a:xfrm>
              <a:off x="543486" y="5075831"/>
              <a:ext cx="22092" cy="44185"/>
            </a:xfrm>
            <a:custGeom>
              <a:avLst/>
              <a:gdLst/>
              <a:ahLst/>
              <a:cxnLst/>
              <a:rect l="l" t="t" r="r" b="b"/>
              <a:pathLst>
                <a:path w="22092" h="44185" extrusionOk="0">
                  <a:moveTo>
                    <a:pt x="11046" y="44186"/>
                  </a:moveTo>
                  <a:cubicBezTo>
                    <a:pt x="17144" y="44186"/>
                    <a:pt x="22093" y="39237"/>
                    <a:pt x="22093" y="33139"/>
                  </a:cubicBezTo>
                  <a:lnTo>
                    <a:pt x="22093" y="11046"/>
                  </a:lnTo>
                  <a:cubicBezTo>
                    <a:pt x="22093" y="4949"/>
                    <a:pt x="17144" y="0"/>
                    <a:pt x="11046" y="0"/>
                  </a:cubicBezTo>
                  <a:cubicBezTo>
                    <a:pt x="4949" y="0"/>
                    <a:pt x="0" y="4949"/>
                    <a:pt x="0" y="11046"/>
                  </a:cubicBezTo>
                  <a:lnTo>
                    <a:pt x="0" y="33139"/>
                  </a:lnTo>
                  <a:cubicBezTo>
                    <a:pt x="0" y="39237"/>
                    <a:pt x="4949" y="44186"/>
                    <a:pt x="11046" y="4418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35"/>
            <p:cNvSpPr/>
            <p:nvPr/>
          </p:nvSpPr>
          <p:spPr>
            <a:xfrm>
              <a:off x="388206" y="5519590"/>
              <a:ext cx="22092" cy="22092"/>
            </a:xfrm>
            <a:custGeom>
              <a:avLst/>
              <a:gdLst/>
              <a:ahLst/>
              <a:cxnLst/>
              <a:rect l="l" t="t" r="r" b="b"/>
              <a:pathLst>
                <a:path w="22092" h="22092" extrusionOk="0">
                  <a:moveTo>
                    <a:pt x="22093" y="11046"/>
                  </a:moveTo>
                  <a:cubicBezTo>
                    <a:pt x="22093" y="4960"/>
                    <a:pt x="17133" y="0"/>
                    <a:pt x="11046" y="0"/>
                  </a:cubicBezTo>
                  <a:cubicBezTo>
                    <a:pt x="4960" y="0"/>
                    <a:pt x="0" y="4960"/>
                    <a:pt x="0" y="11046"/>
                  </a:cubicBezTo>
                  <a:cubicBezTo>
                    <a:pt x="0" y="17133"/>
                    <a:pt x="4960" y="22093"/>
                    <a:pt x="11046" y="22093"/>
                  </a:cubicBezTo>
                  <a:cubicBezTo>
                    <a:pt x="17133" y="22093"/>
                    <a:pt x="22093" y="17133"/>
                    <a:pt x="22093" y="110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6"/>
          <p:cNvSpPr txBox="1">
            <a:spLocks noGrp="1"/>
          </p:cNvSpPr>
          <p:nvPr>
            <p:ph type="subTitle" idx="1"/>
          </p:nvPr>
        </p:nvSpPr>
        <p:spPr>
          <a:xfrm>
            <a:off x="720049" y="1683075"/>
            <a:ext cx="3571800" cy="163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hlink"/>
              </a:buClr>
              <a:buSzPts val="1100"/>
              <a:buFont typeface="Arial"/>
              <a:buNone/>
            </a:pPr>
            <a:r>
              <a:rPr lang="en" dirty="0"/>
              <a:t>The City of Savannah's Office of Sustainability is dedicated to fostering environmental, social, and economic sustainability throughout the community. It works to implement policies and initiatives that promote sustainable practices, address climate change, and improve the quality of life for residents.Through programs focused on sustainability education, resilience planning, and climate adaptation, the Office of Sustainability seeks to build a more resilient and equitable Savannah for future generations.</a:t>
            </a:r>
            <a:endParaRPr dirty="0"/>
          </a:p>
        </p:txBody>
      </p:sp>
      <p:sp>
        <p:nvSpPr>
          <p:cNvPr id="307" name="Google Shape;307;p36"/>
          <p:cNvSpPr txBox="1">
            <a:spLocks noGrp="1"/>
          </p:cNvSpPr>
          <p:nvPr>
            <p:ph type="subTitle" idx="2"/>
          </p:nvPr>
        </p:nvSpPr>
        <p:spPr>
          <a:xfrm>
            <a:off x="4852151" y="1683075"/>
            <a:ext cx="3571800" cy="163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Since 2017, Savannah Youth City has been offering Community Emergency Response Team (CERT) training to youth during the summer months. Through this initiative, Savannah Youth City has trained both youth and adult volunteers to canvas marginalized neighborhoods and to distribute crucial hurricane preparedness tools and resources. This hands-on experience helps participants develop a deeper understanding of community engagement while strengthening resilience in underserved areas.</a:t>
            </a:r>
            <a:endParaRPr dirty="0"/>
          </a:p>
        </p:txBody>
      </p:sp>
      <p:sp>
        <p:nvSpPr>
          <p:cNvPr id="308" name="Google Shape;308;p3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Project Leads </a:t>
            </a:r>
            <a:endParaRPr/>
          </a:p>
        </p:txBody>
      </p:sp>
      <p:sp>
        <p:nvSpPr>
          <p:cNvPr id="309" name="Google Shape;309;p36"/>
          <p:cNvSpPr txBox="1"/>
          <p:nvPr/>
        </p:nvSpPr>
        <p:spPr>
          <a:xfrm>
            <a:off x="657225" y="1306500"/>
            <a:ext cx="3343200" cy="42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Asap"/>
                <a:ea typeface="Asap"/>
                <a:cs typeface="Asap"/>
                <a:sym typeface="Asap"/>
              </a:rPr>
              <a:t>City of Savannah Office of Sustainability </a:t>
            </a:r>
            <a:endParaRPr b="1">
              <a:solidFill>
                <a:schemeClr val="dk1"/>
              </a:solidFill>
              <a:latin typeface="Asap"/>
              <a:ea typeface="Asap"/>
              <a:cs typeface="Asap"/>
              <a:sym typeface="Asap"/>
            </a:endParaRPr>
          </a:p>
          <a:p>
            <a:pPr marL="0" lvl="0" indent="0" algn="l" rtl="0">
              <a:spcBef>
                <a:spcPts val="0"/>
              </a:spcBef>
              <a:spcAft>
                <a:spcPts val="0"/>
              </a:spcAft>
              <a:buNone/>
            </a:pPr>
            <a:endParaRPr>
              <a:solidFill>
                <a:schemeClr val="dk1"/>
              </a:solidFill>
              <a:latin typeface="Asap"/>
              <a:ea typeface="Asap"/>
              <a:cs typeface="Asap"/>
              <a:sym typeface="Asap"/>
            </a:endParaRPr>
          </a:p>
        </p:txBody>
      </p:sp>
      <p:sp>
        <p:nvSpPr>
          <p:cNvPr id="310" name="Google Shape;310;p36"/>
          <p:cNvSpPr txBox="1"/>
          <p:nvPr/>
        </p:nvSpPr>
        <p:spPr>
          <a:xfrm>
            <a:off x="5033050" y="1306500"/>
            <a:ext cx="2748900" cy="42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Asap"/>
                <a:ea typeface="Asap"/>
                <a:cs typeface="Asap"/>
                <a:sym typeface="Asap"/>
              </a:rPr>
              <a:t>Savannah Youth City </a:t>
            </a:r>
            <a:endParaRPr b="1">
              <a:solidFill>
                <a:schemeClr val="dk1"/>
              </a:solidFill>
              <a:latin typeface="Asap"/>
              <a:ea typeface="Asap"/>
              <a:cs typeface="Asap"/>
              <a:sym typeface="As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Official Partners</a:t>
            </a:r>
            <a:endParaRPr/>
          </a:p>
        </p:txBody>
      </p:sp>
      <p:sp>
        <p:nvSpPr>
          <p:cNvPr id="316" name="Google Shape;316;p37"/>
          <p:cNvSpPr txBox="1">
            <a:spLocks noGrp="1"/>
          </p:cNvSpPr>
          <p:nvPr>
            <p:ph type="subTitle" idx="4"/>
          </p:nvPr>
        </p:nvSpPr>
        <p:spPr>
          <a:xfrm>
            <a:off x="720000" y="2137125"/>
            <a:ext cx="2403000" cy="46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Chatham Emergency Response Agency   </a:t>
            </a:r>
            <a:endParaRPr/>
          </a:p>
        </p:txBody>
      </p:sp>
      <p:sp>
        <p:nvSpPr>
          <p:cNvPr id="317" name="Google Shape;317;p37"/>
          <p:cNvSpPr txBox="1">
            <a:spLocks noGrp="1"/>
          </p:cNvSpPr>
          <p:nvPr>
            <p:ph type="subTitle" idx="5"/>
          </p:nvPr>
        </p:nvSpPr>
        <p:spPr>
          <a:xfrm>
            <a:off x="3370500" y="2489588"/>
            <a:ext cx="2403000"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Harambee House/</a:t>
            </a:r>
            <a:endParaRPr/>
          </a:p>
          <a:p>
            <a:pPr marL="0" lvl="0" indent="0" algn="ctr" rtl="0">
              <a:spcBef>
                <a:spcPts val="0"/>
              </a:spcBef>
              <a:spcAft>
                <a:spcPts val="0"/>
              </a:spcAft>
              <a:buNone/>
            </a:pPr>
            <a:r>
              <a:rPr lang="en"/>
              <a:t>Citizens For Environmental Justice  </a:t>
            </a:r>
            <a:endParaRPr/>
          </a:p>
        </p:txBody>
      </p:sp>
      <p:sp>
        <p:nvSpPr>
          <p:cNvPr id="318" name="Google Shape;318;p37"/>
          <p:cNvSpPr txBox="1">
            <a:spLocks noGrp="1"/>
          </p:cNvSpPr>
          <p:nvPr>
            <p:ph type="subTitle" idx="6"/>
          </p:nvPr>
        </p:nvSpPr>
        <p:spPr>
          <a:xfrm>
            <a:off x="6021001" y="2137125"/>
            <a:ext cx="2403000"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City of Savannah </a:t>
            </a:r>
            <a:endParaRPr/>
          </a:p>
          <a:p>
            <a:pPr marL="0" lvl="0" indent="0" algn="ctr" rtl="0">
              <a:spcBef>
                <a:spcPts val="0"/>
              </a:spcBef>
              <a:spcAft>
                <a:spcPts val="0"/>
              </a:spcAft>
              <a:buNone/>
            </a:pPr>
            <a:r>
              <a:rPr lang="en"/>
              <a:t>Police Department </a:t>
            </a:r>
            <a:endParaRPr/>
          </a:p>
        </p:txBody>
      </p:sp>
      <p:pic>
        <p:nvPicPr>
          <p:cNvPr id="319" name="Google Shape;319;p37"/>
          <p:cNvPicPr preferRelativeResize="0">
            <a:picLocks noGrp="1"/>
          </p:cNvPicPr>
          <p:nvPr>
            <p:ph type="pic" idx="7"/>
          </p:nvPr>
        </p:nvPicPr>
        <p:blipFill rotWithShape="1">
          <a:blip r:embed="rId3">
            <a:alphaModFix/>
          </a:blip>
          <a:srcRect t="39127" b="39127"/>
          <a:stretch/>
        </p:blipFill>
        <p:spPr>
          <a:xfrm>
            <a:off x="0" y="4024123"/>
            <a:ext cx="9144000" cy="1114800"/>
          </a:xfrm>
          <a:prstGeom prst="rect">
            <a:avLst/>
          </a:prstGeom>
        </p:spPr>
      </p:pic>
      <p:pic>
        <p:nvPicPr>
          <p:cNvPr id="320" name="Google Shape;320;p37" title="IMG_2307.PNG"/>
          <p:cNvPicPr preferRelativeResize="0"/>
          <p:nvPr/>
        </p:nvPicPr>
        <p:blipFill>
          <a:blip r:embed="rId4">
            <a:alphaModFix/>
          </a:blip>
          <a:stretch>
            <a:fillRect/>
          </a:stretch>
        </p:blipFill>
        <p:spPr>
          <a:xfrm>
            <a:off x="838203" y="2645250"/>
            <a:ext cx="1683101" cy="1215575"/>
          </a:xfrm>
          <a:prstGeom prst="rect">
            <a:avLst/>
          </a:prstGeom>
          <a:noFill/>
          <a:ln>
            <a:noFill/>
          </a:ln>
        </p:spPr>
      </p:pic>
      <p:pic>
        <p:nvPicPr>
          <p:cNvPr id="321" name="Google Shape;321;p37" title="IMG_2308.JPG"/>
          <p:cNvPicPr preferRelativeResize="0"/>
          <p:nvPr/>
        </p:nvPicPr>
        <p:blipFill>
          <a:blip r:embed="rId5">
            <a:alphaModFix/>
          </a:blip>
          <a:stretch>
            <a:fillRect/>
          </a:stretch>
        </p:blipFill>
        <p:spPr>
          <a:xfrm>
            <a:off x="4052888" y="2876550"/>
            <a:ext cx="1038225" cy="1038225"/>
          </a:xfrm>
          <a:prstGeom prst="rect">
            <a:avLst/>
          </a:prstGeom>
          <a:noFill/>
          <a:ln>
            <a:noFill/>
          </a:ln>
        </p:spPr>
      </p:pic>
      <p:pic>
        <p:nvPicPr>
          <p:cNvPr id="322" name="Google Shape;322;p37" title="IMG_2309.PNG"/>
          <p:cNvPicPr preferRelativeResize="0"/>
          <p:nvPr/>
        </p:nvPicPr>
        <p:blipFill>
          <a:blip r:embed="rId6">
            <a:alphaModFix/>
          </a:blip>
          <a:stretch>
            <a:fillRect/>
          </a:stretch>
        </p:blipFill>
        <p:spPr>
          <a:xfrm>
            <a:off x="6703388" y="2720891"/>
            <a:ext cx="1038225" cy="11865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8"/>
          <p:cNvSpPr txBox="1">
            <a:spLocks noGrp="1"/>
          </p:cNvSpPr>
          <p:nvPr>
            <p:ph type="subTitle" idx="3"/>
          </p:nvPr>
        </p:nvSpPr>
        <p:spPr>
          <a:xfrm>
            <a:off x="720000" y="1326900"/>
            <a:ext cx="4452000" cy="337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key aspect of this program was to foster a sense of community and make residents feel comfortable and engaged. Instead of instructing youth to go door-to-door, our goal was to create a fun, welcoming environment that encourages participation. When addressing topics like climate change and disaster preparedness, it's crucial to uplift and empower individuals, rather than instill fear or anxiety. To achieve this, we provided music, food, and beverages to create an inviting atmosphere and encourage people to join in. By using this approach, we were able to engage community members who would typically be uninterested in hurricane preparedness, ensuring they are now informed, prepared, and equipped to respond in the event of an emergency.</a:t>
            </a:r>
            <a:endParaRPr dirty="0"/>
          </a:p>
        </p:txBody>
      </p:sp>
      <p:sp>
        <p:nvSpPr>
          <p:cNvPr id="328" name="Google Shape;328;p38"/>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Influencing Change and Innovation</a:t>
            </a:r>
            <a:endParaRPr/>
          </a:p>
        </p:txBody>
      </p:sp>
      <p:pic>
        <p:nvPicPr>
          <p:cNvPr id="329" name="Google Shape;329;p38" title="IMG_2312.PNG"/>
          <p:cNvPicPr preferRelativeResize="0"/>
          <p:nvPr/>
        </p:nvPicPr>
        <p:blipFill>
          <a:blip r:embed="rId3">
            <a:alphaModFix/>
          </a:blip>
          <a:stretch>
            <a:fillRect/>
          </a:stretch>
        </p:blipFill>
        <p:spPr>
          <a:xfrm>
            <a:off x="5324400" y="1326900"/>
            <a:ext cx="2827910" cy="3664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9"/>
          <p:cNvSpPr txBox="1">
            <a:spLocks noGrp="1"/>
          </p:cNvSpPr>
          <p:nvPr>
            <p:ph type="title"/>
          </p:nvPr>
        </p:nvSpPr>
        <p:spPr>
          <a:xfrm>
            <a:off x="713225" y="539500"/>
            <a:ext cx="6392400" cy="108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Timeline</a:t>
            </a:r>
            <a:endParaRPr/>
          </a:p>
        </p:txBody>
      </p:sp>
      <p:sp>
        <p:nvSpPr>
          <p:cNvPr id="335" name="Google Shape;335;p39"/>
          <p:cNvSpPr txBox="1">
            <a:spLocks noGrp="1"/>
          </p:cNvSpPr>
          <p:nvPr>
            <p:ph type="subTitle" idx="1"/>
          </p:nvPr>
        </p:nvSpPr>
        <p:spPr>
          <a:xfrm>
            <a:off x="713225" y="3829200"/>
            <a:ext cx="4956000" cy="11691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300" dirty="0"/>
              <a:t>This project was implemented from early June – October. Hurricanes have typically affected the metro-Savannah area during t</a:t>
            </a:r>
            <a:r>
              <a:rPr lang="en-US" sz="1300" dirty="0"/>
              <a:t>he</a:t>
            </a:r>
            <a:r>
              <a:rPr lang="en" sz="1300" dirty="0"/>
              <a:t> latter portion of these months.</a:t>
            </a:r>
            <a:endParaRPr sz="1300" dirty="0"/>
          </a:p>
        </p:txBody>
      </p:sp>
      <p:grpSp>
        <p:nvGrpSpPr>
          <p:cNvPr id="336" name="Google Shape;336;p39"/>
          <p:cNvGrpSpPr/>
          <p:nvPr/>
        </p:nvGrpSpPr>
        <p:grpSpPr>
          <a:xfrm>
            <a:off x="1743049" y="2400228"/>
            <a:ext cx="5362395" cy="657241"/>
            <a:chOff x="803163" y="1111966"/>
            <a:chExt cx="2447800" cy="203430"/>
          </a:xfrm>
        </p:grpSpPr>
        <p:grpSp>
          <p:nvGrpSpPr>
            <p:cNvPr id="337" name="Google Shape;337;p39"/>
            <p:cNvGrpSpPr/>
            <p:nvPr/>
          </p:nvGrpSpPr>
          <p:grpSpPr>
            <a:xfrm>
              <a:off x="1958180" y="1111966"/>
              <a:ext cx="588019" cy="121396"/>
              <a:chOff x="4808316" y="2800065"/>
              <a:chExt cx="1999386" cy="412910"/>
            </a:xfrm>
          </p:grpSpPr>
          <p:sp>
            <p:nvSpPr>
              <p:cNvPr id="338" name="Google Shape;338;p39"/>
              <p:cNvSpPr/>
              <p:nvPr/>
            </p:nvSpPr>
            <p:spPr>
              <a:xfrm>
                <a:off x="4849302" y="3079475"/>
                <a:ext cx="1958400" cy="1335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 name="Google Shape;339;p39"/>
              <p:cNvGrpSpPr/>
              <p:nvPr/>
            </p:nvGrpSpPr>
            <p:grpSpPr>
              <a:xfrm>
                <a:off x="4808316" y="2800065"/>
                <a:ext cx="92400" cy="411825"/>
                <a:chOff x="845575" y="2563700"/>
                <a:chExt cx="92400" cy="411825"/>
              </a:xfrm>
            </p:grpSpPr>
            <p:cxnSp>
              <p:nvCxnSpPr>
                <p:cNvPr id="340" name="Google Shape;340;p39"/>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341" name="Google Shape;341;p39"/>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42" name="Google Shape;342;p39"/>
            <p:cNvCxnSpPr/>
            <p:nvPr/>
          </p:nvCxnSpPr>
          <p:spPr>
            <a:xfrm>
              <a:off x="3237251" y="1127387"/>
              <a:ext cx="0" cy="105600"/>
            </a:xfrm>
            <a:prstGeom prst="straightConnector1">
              <a:avLst/>
            </a:prstGeom>
            <a:noFill/>
            <a:ln w="9525" cap="flat" cmpd="sng">
              <a:solidFill>
                <a:srgbClr val="667E92"/>
              </a:solidFill>
              <a:prstDash val="solid"/>
              <a:round/>
              <a:headEnd type="none" w="sm" len="sm"/>
              <a:tailEnd type="none" w="sm" len="sm"/>
            </a:ln>
          </p:spPr>
        </p:cxnSp>
        <p:sp>
          <p:nvSpPr>
            <p:cNvPr id="343" name="Google Shape;343;p39"/>
            <p:cNvSpPr/>
            <p:nvPr/>
          </p:nvSpPr>
          <p:spPr>
            <a:xfrm>
              <a:off x="3223663" y="1111974"/>
              <a:ext cx="27300" cy="273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39"/>
            <p:cNvGrpSpPr/>
            <p:nvPr/>
          </p:nvGrpSpPr>
          <p:grpSpPr>
            <a:xfrm>
              <a:off x="803163" y="1111974"/>
              <a:ext cx="591158" cy="121545"/>
              <a:chOff x="803163" y="1111974"/>
              <a:chExt cx="591158" cy="121545"/>
            </a:xfrm>
          </p:grpSpPr>
          <p:grpSp>
            <p:nvGrpSpPr>
              <p:cNvPr id="345" name="Google Shape;345;p39"/>
              <p:cNvGrpSpPr/>
              <p:nvPr/>
            </p:nvGrpSpPr>
            <p:grpSpPr>
              <a:xfrm>
                <a:off x="803163" y="1111974"/>
                <a:ext cx="27175" cy="121077"/>
                <a:chOff x="845575" y="2563700"/>
                <a:chExt cx="92400" cy="411825"/>
              </a:xfrm>
            </p:grpSpPr>
            <p:cxnSp>
              <p:nvCxnSpPr>
                <p:cNvPr id="346" name="Google Shape;346;p39"/>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347" name="Google Shape;347;p39"/>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39"/>
              <p:cNvSpPr/>
              <p:nvPr/>
            </p:nvSpPr>
            <p:spPr>
              <a:xfrm>
                <a:off x="818321" y="1194219"/>
                <a:ext cx="576000" cy="39300"/>
              </a:xfrm>
              <a:prstGeom prst="rect">
                <a:avLst/>
              </a:pr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9"/>
            <p:cNvGrpSpPr/>
            <p:nvPr/>
          </p:nvGrpSpPr>
          <p:grpSpPr>
            <a:xfrm>
              <a:off x="1381910" y="1194219"/>
              <a:ext cx="588341" cy="121177"/>
              <a:chOff x="1381910" y="1194219"/>
              <a:chExt cx="588341" cy="121177"/>
            </a:xfrm>
          </p:grpSpPr>
          <p:grpSp>
            <p:nvGrpSpPr>
              <p:cNvPr id="350" name="Google Shape;350;p39"/>
              <p:cNvGrpSpPr/>
              <p:nvPr/>
            </p:nvGrpSpPr>
            <p:grpSpPr>
              <a:xfrm rot="10800000">
                <a:off x="1381910" y="1194319"/>
                <a:ext cx="27175" cy="121077"/>
                <a:chOff x="2070100" y="2563700"/>
                <a:chExt cx="92400" cy="411825"/>
              </a:xfrm>
            </p:grpSpPr>
            <p:cxnSp>
              <p:nvCxnSpPr>
                <p:cNvPr id="351" name="Google Shape;351;p39"/>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352" name="Google Shape;352;p39"/>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39"/>
              <p:cNvSpPr/>
              <p:nvPr/>
            </p:nvSpPr>
            <p:spPr>
              <a:xfrm>
                <a:off x="1394250" y="1194219"/>
                <a:ext cx="576000" cy="39300"/>
              </a:xfrm>
              <a:prstGeom prst="rect">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39"/>
            <p:cNvGrpSpPr/>
            <p:nvPr/>
          </p:nvGrpSpPr>
          <p:grpSpPr>
            <a:xfrm>
              <a:off x="2532079" y="1194219"/>
              <a:ext cx="704927" cy="121177"/>
              <a:chOff x="2532079" y="1194219"/>
              <a:chExt cx="704927" cy="121177"/>
            </a:xfrm>
          </p:grpSpPr>
          <p:grpSp>
            <p:nvGrpSpPr>
              <p:cNvPr id="355" name="Google Shape;355;p39"/>
              <p:cNvGrpSpPr/>
              <p:nvPr/>
            </p:nvGrpSpPr>
            <p:grpSpPr>
              <a:xfrm rot="10800000">
                <a:off x="2532079" y="1194319"/>
                <a:ext cx="27175" cy="121077"/>
                <a:chOff x="2070100" y="2563700"/>
                <a:chExt cx="92400" cy="411825"/>
              </a:xfrm>
            </p:grpSpPr>
            <p:cxnSp>
              <p:nvCxnSpPr>
                <p:cNvPr id="356" name="Google Shape;356;p39"/>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357" name="Google Shape;357;p39"/>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39"/>
              <p:cNvSpPr/>
              <p:nvPr/>
            </p:nvSpPr>
            <p:spPr>
              <a:xfrm>
                <a:off x="2546107" y="1194219"/>
                <a:ext cx="690900" cy="39300"/>
              </a:xfrm>
              <a:prstGeom prst="rect">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9" name="Google Shape;359;p39"/>
          <p:cNvSpPr txBox="1"/>
          <p:nvPr/>
        </p:nvSpPr>
        <p:spPr>
          <a:xfrm>
            <a:off x="6515100" y="1809679"/>
            <a:ext cx="2057400" cy="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Asap"/>
                <a:ea typeface="Asap"/>
                <a:cs typeface="Asap"/>
                <a:sym typeface="Asap"/>
              </a:rPr>
              <a:t>End neighborhood engagement </a:t>
            </a:r>
            <a:endParaRPr dirty="0">
              <a:solidFill>
                <a:schemeClr val="dk1"/>
              </a:solidFill>
              <a:latin typeface="Asap"/>
              <a:ea typeface="Asap"/>
              <a:cs typeface="Asap"/>
              <a:sym typeface="Asap"/>
            </a:endParaRPr>
          </a:p>
        </p:txBody>
      </p:sp>
      <p:sp>
        <p:nvSpPr>
          <p:cNvPr id="360" name="Google Shape;360;p39"/>
          <p:cNvSpPr txBox="1"/>
          <p:nvPr/>
        </p:nvSpPr>
        <p:spPr>
          <a:xfrm>
            <a:off x="571500" y="1800013"/>
            <a:ext cx="25623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Asap"/>
                <a:ea typeface="Asap"/>
                <a:cs typeface="Asap"/>
                <a:sym typeface="Asap"/>
              </a:rPr>
              <a:t>Start marketing and finalize project partners</a:t>
            </a:r>
            <a:endParaRPr>
              <a:solidFill>
                <a:schemeClr val="dk1"/>
              </a:solidFill>
              <a:latin typeface="Asap"/>
              <a:ea typeface="Asap"/>
              <a:cs typeface="Asap"/>
              <a:sym typeface="Asap"/>
            </a:endParaRPr>
          </a:p>
        </p:txBody>
      </p:sp>
      <p:sp>
        <p:nvSpPr>
          <p:cNvPr id="361" name="Google Shape;361;p39"/>
          <p:cNvSpPr txBox="1"/>
          <p:nvPr/>
        </p:nvSpPr>
        <p:spPr>
          <a:xfrm>
            <a:off x="2062475" y="3057475"/>
            <a:ext cx="2257500" cy="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Asap"/>
                <a:ea typeface="Asap"/>
                <a:cs typeface="Asap"/>
                <a:sym typeface="Asap"/>
              </a:rPr>
              <a:t>Train youth and volunteers</a:t>
            </a:r>
            <a:endParaRPr>
              <a:solidFill>
                <a:schemeClr val="dk1"/>
              </a:solidFill>
              <a:latin typeface="Asap"/>
              <a:ea typeface="Asap"/>
              <a:cs typeface="Asap"/>
              <a:sym typeface="Asap"/>
            </a:endParaRPr>
          </a:p>
        </p:txBody>
      </p:sp>
      <p:sp>
        <p:nvSpPr>
          <p:cNvPr id="362" name="Google Shape;362;p39"/>
          <p:cNvSpPr txBox="1"/>
          <p:nvPr/>
        </p:nvSpPr>
        <p:spPr>
          <a:xfrm>
            <a:off x="3486150" y="1800025"/>
            <a:ext cx="23388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Asap"/>
                <a:ea typeface="Asap"/>
                <a:cs typeface="Asap"/>
                <a:sym typeface="Asap"/>
              </a:rPr>
              <a:t>Start neighborhood engagement </a:t>
            </a:r>
            <a:endParaRPr>
              <a:solidFill>
                <a:schemeClr val="dk1"/>
              </a:solidFill>
              <a:latin typeface="Asap"/>
              <a:ea typeface="Asap"/>
              <a:cs typeface="Asap"/>
              <a:sym typeface="Asap"/>
            </a:endParaRPr>
          </a:p>
        </p:txBody>
      </p:sp>
      <p:sp>
        <p:nvSpPr>
          <p:cNvPr id="363" name="Google Shape;363;p39"/>
          <p:cNvSpPr txBox="1"/>
          <p:nvPr/>
        </p:nvSpPr>
        <p:spPr>
          <a:xfrm>
            <a:off x="4510250" y="3133875"/>
            <a:ext cx="2257500" cy="38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Asap"/>
                <a:ea typeface="Asap"/>
                <a:cs typeface="Asap"/>
                <a:sym typeface="Asap"/>
              </a:rPr>
              <a:t>Evaluate first half of visits</a:t>
            </a:r>
            <a:endParaRPr>
              <a:solidFill>
                <a:schemeClr val="dk1"/>
              </a:solidFill>
              <a:latin typeface="Asap"/>
              <a:ea typeface="Asap"/>
              <a:cs typeface="Asap"/>
              <a:sym typeface="As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0"/>
          <p:cNvSpPr txBox="1">
            <a:spLocks noGrp="1"/>
          </p:cNvSpPr>
          <p:nvPr>
            <p:ph type="subTitle" idx="1"/>
          </p:nvPr>
        </p:nvSpPr>
        <p:spPr>
          <a:xfrm>
            <a:off x="720000" y="2173152"/>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Majority African-American Community</a:t>
            </a:r>
            <a:endParaRPr/>
          </a:p>
        </p:txBody>
      </p:sp>
      <p:sp>
        <p:nvSpPr>
          <p:cNvPr id="369" name="Google Shape;369;p40"/>
          <p:cNvSpPr txBox="1">
            <a:spLocks noGrp="1"/>
          </p:cNvSpPr>
          <p:nvPr>
            <p:ph type="subTitle" idx="2"/>
          </p:nvPr>
        </p:nvSpPr>
        <p:spPr>
          <a:xfrm>
            <a:off x="3419275" y="2173152"/>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Majority African-American Community</a:t>
            </a:r>
            <a:endParaRPr/>
          </a:p>
        </p:txBody>
      </p:sp>
      <p:sp>
        <p:nvSpPr>
          <p:cNvPr id="370" name="Google Shape;370;p40"/>
          <p:cNvSpPr txBox="1">
            <a:spLocks noGrp="1"/>
          </p:cNvSpPr>
          <p:nvPr>
            <p:ph type="subTitle" idx="3"/>
          </p:nvPr>
        </p:nvSpPr>
        <p:spPr>
          <a:xfrm>
            <a:off x="720000" y="3969000"/>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Majority African-American Community</a:t>
            </a:r>
            <a:endParaRPr/>
          </a:p>
        </p:txBody>
      </p:sp>
      <p:sp>
        <p:nvSpPr>
          <p:cNvPr id="371" name="Google Shape;371;p40"/>
          <p:cNvSpPr txBox="1">
            <a:spLocks noGrp="1"/>
          </p:cNvSpPr>
          <p:nvPr>
            <p:ph type="subTitle" idx="4"/>
          </p:nvPr>
        </p:nvSpPr>
        <p:spPr>
          <a:xfrm>
            <a:off x="3419271" y="3969000"/>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Majority African-American Community</a:t>
            </a:r>
            <a:endParaRPr/>
          </a:p>
        </p:txBody>
      </p:sp>
      <p:sp>
        <p:nvSpPr>
          <p:cNvPr id="372" name="Google Shape;372;p40"/>
          <p:cNvSpPr txBox="1">
            <a:spLocks noGrp="1"/>
          </p:cNvSpPr>
          <p:nvPr>
            <p:ph type="subTitle" idx="5"/>
          </p:nvPr>
        </p:nvSpPr>
        <p:spPr>
          <a:xfrm>
            <a:off x="6118550" y="2173152"/>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Bonus Visit Funded by the City of Thunderbolt!</a:t>
            </a:r>
            <a:endParaRPr dirty="0"/>
          </a:p>
        </p:txBody>
      </p:sp>
      <p:sp>
        <p:nvSpPr>
          <p:cNvPr id="373" name="Google Shape;373;p40"/>
          <p:cNvSpPr txBox="1">
            <a:spLocks noGrp="1"/>
          </p:cNvSpPr>
          <p:nvPr>
            <p:ph type="subTitle" idx="6"/>
          </p:nvPr>
        </p:nvSpPr>
        <p:spPr>
          <a:xfrm>
            <a:off x="6118550" y="3969000"/>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Majority African-American Community</a:t>
            </a:r>
            <a:endParaRPr/>
          </a:p>
        </p:txBody>
      </p:sp>
      <p:sp>
        <p:nvSpPr>
          <p:cNvPr id="374" name="Google Shape;374;p40"/>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Five Neighborhood Engagements</a:t>
            </a:r>
            <a:endParaRPr/>
          </a:p>
        </p:txBody>
      </p:sp>
      <p:sp>
        <p:nvSpPr>
          <p:cNvPr id="375" name="Google Shape;375;p40"/>
          <p:cNvSpPr txBox="1">
            <a:spLocks noGrp="1"/>
          </p:cNvSpPr>
          <p:nvPr>
            <p:ph type="subTitle" idx="7"/>
          </p:nvPr>
        </p:nvSpPr>
        <p:spPr>
          <a:xfrm>
            <a:off x="720000" y="1873602"/>
            <a:ext cx="2305500"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Westside</a:t>
            </a:r>
            <a:endParaRPr/>
          </a:p>
        </p:txBody>
      </p:sp>
      <p:sp>
        <p:nvSpPr>
          <p:cNvPr id="376" name="Google Shape;376;p40"/>
          <p:cNvSpPr txBox="1">
            <a:spLocks noGrp="1"/>
          </p:cNvSpPr>
          <p:nvPr>
            <p:ph type="subTitle" idx="8"/>
          </p:nvPr>
        </p:nvSpPr>
        <p:spPr>
          <a:xfrm>
            <a:off x="3419275" y="1873602"/>
            <a:ext cx="2305500"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Eastside</a:t>
            </a:r>
            <a:endParaRPr/>
          </a:p>
        </p:txBody>
      </p:sp>
      <p:sp>
        <p:nvSpPr>
          <p:cNvPr id="377" name="Google Shape;377;p40"/>
          <p:cNvSpPr txBox="1">
            <a:spLocks noGrp="1"/>
          </p:cNvSpPr>
          <p:nvPr>
            <p:ph type="subTitle" idx="9"/>
          </p:nvPr>
        </p:nvSpPr>
        <p:spPr>
          <a:xfrm>
            <a:off x="6118550" y="1873602"/>
            <a:ext cx="2305500"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Thunderbolt*</a:t>
            </a:r>
            <a:endParaRPr/>
          </a:p>
        </p:txBody>
      </p:sp>
      <p:sp>
        <p:nvSpPr>
          <p:cNvPr id="378" name="Google Shape;378;p40"/>
          <p:cNvSpPr txBox="1">
            <a:spLocks noGrp="1"/>
          </p:cNvSpPr>
          <p:nvPr>
            <p:ph type="subTitle" idx="13"/>
          </p:nvPr>
        </p:nvSpPr>
        <p:spPr>
          <a:xfrm>
            <a:off x="6118550" y="3669300"/>
            <a:ext cx="2305500"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Red Brick</a:t>
            </a:r>
            <a:endParaRPr/>
          </a:p>
        </p:txBody>
      </p:sp>
      <p:sp>
        <p:nvSpPr>
          <p:cNvPr id="379" name="Google Shape;379;p40"/>
          <p:cNvSpPr txBox="1">
            <a:spLocks noGrp="1"/>
          </p:cNvSpPr>
          <p:nvPr>
            <p:ph type="subTitle" idx="14"/>
          </p:nvPr>
        </p:nvSpPr>
        <p:spPr>
          <a:xfrm>
            <a:off x="720000" y="3669300"/>
            <a:ext cx="2305500"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Frazier Homes</a:t>
            </a:r>
            <a:endParaRPr/>
          </a:p>
        </p:txBody>
      </p:sp>
      <p:sp>
        <p:nvSpPr>
          <p:cNvPr id="380" name="Google Shape;380;p40"/>
          <p:cNvSpPr txBox="1">
            <a:spLocks noGrp="1"/>
          </p:cNvSpPr>
          <p:nvPr>
            <p:ph type="subTitle" idx="15"/>
          </p:nvPr>
        </p:nvSpPr>
        <p:spPr>
          <a:xfrm>
            <a:off x="3419275" y="3669300"/>
            <a:ext cx="2305500"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W.W. Law</a:t>
            </a:r>
            <a:endParaRPr/>
          </a:p>
        </p:txBody>
      </p:sp>
      <p:grpSp>
        <p:nvGrpSpPr>
          <p:cNvPr id="381" name="Google Shape;381;p40"/>
          <p:cNvGrpSpPr/>
          <p:nvPr/>
        </p:nvGrpSpPr>
        <p:grpSpPr>
          <a:xfrm>
            <a:off x="1747099" y="1497705"/>
            <a:ext cx="251290" cy="357396"/>
            <a:chOff x="5293229" y="1238483"/>
            <a:chExt cx="397674" cy="565590"/>
          </a:xfrm>
        </p:grpSpPr>
        <p:sp>
          <p:nvSpPr>
            <p:cNvPr id="382" name="Google Shape;382;p40"/>
            <p:cNvSpPr/>
            <p:nvPr/>
          </p:nvSpPr>
          <p:spPr>
            <a:xfrm>
              <a:off x="5619620" y="1291495"/>
              <a:ext cx="7511" cy="8108"/>
            </a:xfrm>
            <a:custGeom>
              <a:avLst/>
              <a:gdLst/>
              <a:ahLst/>
              <a:cxnLst/>
              <a:rect l="l" t="t" r="r" b="b"/>
              <a:pathLst>
                <a:path w="7511" h="8108" extrusionOk="0">
                  <a:moveTo>
                    <a:pt x="0" y="8108"/>
                  </a:moveTo>
                  <a:lnTo>
                    <a:pt x="2508" y="5402"/>
                  </a:lnTo>
                  <a:lnTo>
                    <a:pt x="7511" y="0"/>
                  </a:lnTo>
                  <a:lnTo>
                    <a:pt x="11" y="810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40"/>
            <p:cNvSpPr/>
            <p:nvPr/>
          </p:nvSpPr>
          <p:spPr>
            <a:xfrm>
              <a:off x="5427270" y="1321545"/>
              <a:ext cx="263633" cy="482528"/>
            </a:xfrm>
            <a:custGeom>
              <a:avLst/>
              <a:gdLst/>
              <a:ahLst/>
              <a:cxnLst/>
              <a:rect l="l" t="t" r="r" b="b"/>
              <a:pathLst>
                <a:path w="263633" h="482528" extrusionOk="0">
                  <a:moveTo>
                    <a:pt x="229853" y="4878"/>
                  </a:moveTo>
                  <a:cubicBezTo>
                    <a:pt x="226440" y="-192"/>
                    <a:pt x="219580" y="-1517"/>
                    <a:pt x="214520" y="1885"/>
                  </a:cubicBezTo>
                  <a:cubicBezTo>
                    <a:pt x="209462" y="5298"/>
                    <a:pt x="208125" y="12158"/>
                    <a:pt x="211527" y="17217"/>
                  </a:cubicBezTo>
                  <a:cubicBezTo>
                    <a:pt x="231157" y="46380"/>
                    <a:pt x="241540" y="80470"/>
                    <a:pt x="241540" y="115785"/>
                  </a:cubicBezTo>
                  <a:cubicBezTo>
                    <a:pt x="241540" y="206123"/>
                    <a:pt x="198183" y="291932"/>
                    <a:pt x="161807" y="348026"/>
                  </a:cubicBezTo>
                  <a:cubicBezTo>
                    <a:pt x="122139" y="409191"/>
                    <a:pt x="80692" y="449963"/>
                    <a:pt x="64841" y="459298"/>
                  </a:cubicBezTo>
                  <a:cubicBezTo>
                    <a:pt x="56965" y="454603"/>
                    <a:pt x="40936" y="441203"/>
                    <a:pt x="19352" y="416592"/>
                  </a:cubicBezTo>
                  <a:cubicBezTo>
                    <a:pt x="15331" y="412008"/>
                    <a:pt x="8349" y="411544"/>
                    <a:pt x="3765" y="415565"/>
                  </a:cubicBezTo>
                  <a:cubicBezTo>
                    <a:pt x="-820" y="419585"/>
                    <a:pt x="-1283" y="426567"/>
                    <a:pt x="2738" y="431151"/>
                  </a:cubicBezTo>
                  <a:cubicBezTo>
                    <a:pt x="26974" y="458789"/>
                    <a:pt x="48857" y="477789"/>
                    <a:pt x="61284" y="481954"/>
                  </a:cubicBezTo>
                  <a:cubicBezTo>
                    <a:pt x="62422" y="482340"/>
                    <a:pt x="63615" y="482528"/>
                    <a:pt x="64796" y="482528"/>
                  </a:cubicBezTo>
                  <a:cubicBezTo>
                    <a:pt x="65979" y="482528"/>
                    <a:pt x="67172" y="482340"/>
                    <a:pt x="68309" y="481954"/>
                  </a:cubicBezTo>
                  <a:cubicBezTo>
                    <a:pt x="88568" y="475160"/>
                    <a:pt x="137162" y="426611"/>
                    <a:pt x="180343" y="360045"/>
                  </a:cubicBezTo>
                  <a:cubicBezTo>
                    <a:pt x="218332" y="301454"/>
                    <a:pt x="263633" y="211525"/>
                    <a:pt x="263633" y="115785"/>
                  </a:cubicBezTo>
                  <a:cubicBezTo>
                    <a:pt x="263633" y="76062"/>
                    <a:pt x="251957" y="37709"/>
                    <a:pt x="229853" y="4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40"/>
            <p:cNvSpPr/>
            <p:nvPr/>
          </p:nvSpPr>
          <p:spPr>
            <a:xfrm>
              <a:off x="5293229" y="1238483"/>
              <a:ext cx="311606" cy="457489"/>
            </a:xfrm>
            <a:custGeom>
              <a:avLst/>
              <a:gdLst/>
              <a:ahLst/>
              <a:cxnLst/>
              <a:rect l="l" t="t" r="r" b="b"/>
              <a:pathLst>
                <a:path w="311606" h="457489" extrusionOk="0">
                  <a:moveTo>
                    <a:pt x="104279" y="434812"/>
                  </a:moveTo>
                  <a:cubicBezTo>
                    <a:pt x="73581" y="388206"/>
                    <a:pt x="22093" y="295582"/>
                    <a:pt x="22093" y="198837"/>
                  </a:cubicBezTo>
                  <a:cubicBezTo>
                    <a:pt x="22093" y="102092"/>
                    <a:pt x="101374" y="22093"/>
                    <a:pt x="198837" y="22093"/>
                  </a:cubicBezTo>
                  <a:cubicBezTo>
                    <a:pt x="232949" y="22093"/>
                    <a:pt x="266055" y="31825"/>
                    <a:pt x="294566" y="50239"/>
                  </a:cubicBezTo>
                  <a:cubicBezTo>
                    <a:pt x="299691" y="53553"/>
                    <a:pt x="306529" y="52073"/>
                    <a:pt x="309843" y="46948"/>
                  </a:cubicBezTo>
                  <a:cubicBezTo>
                    <a:pt x="313146" y="41822"/>
                    <a:pt x="311677" y="34984"/>
                    <a:pt x="306551" y="31681"/>
                  </a:cubicBezTo>
                  <a:cubicBezTo>
                    <a:pt x="274461" y="10958"/>
                    <a:pt x="237201" y="0"/>
                    <a:pt x="198837" y="0"/>
                  </a:cubicBezTo>
                  <a:cubicBezTo>
                    <a:pt x="89200" y="0"/>
                    <a:pt x="0" y="89200"/>
                    <a:pt x="0" y="198837"/>
                  </a:cubicBezTo>
                  <a:cubicBezTo>
                    <a:pt x="0" y="240692"/>
                    <a:pt x="8849" y="285397"/>
                    <a:pt x="26291" y="331726"/>
                  </a:cubicBezTo>
                  <a:cubicBezTo>
                    <a:pt x="40784" y="370223"/>
                    <a:pt x="60822" y="408996"/>
                    <a:pt x="85831" y="446974"/>
                  </a:cubicBezTo>
                  <a:cubicBezTo>
                    <a:pt x="87069" y="448863"/>
                    <a:pt x="88328" y="450741"/>
                    <a:pt x="89587" y="452618"/>
                  </a:cubicBezTo>
                  <a:cubicBezTo>
                    <a:pt x="91719" y="455789"/>
                    <a:pt x="95210" y="457490"/>
                    <a:pt x="98756" y="457490"/>
                  </a:cubicBezTo>
                  <a:cubicBezTo>
                    <a:pt x="100877" y="457490"/>
                    <a:pt x="103020" y="456882"/>
                    <a:pt x="104909" y="455601"/>
                  </a:cubicBezTo>
                  <a:cubicBezTo>
                    <a:pt x="109968" y="452199"/>
                    <a:pt x="111315" y="445328"/>
                    <a:pt x="107902" y="440269"/>
                  </a:cubicBezTo>
                  <a:cubicBezTo>
                    <a:pt x="106687" y="438457"/>
                    <a:pt x="105472" y="436634"/>
                    <a:pt x="104268" y="43482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40"/>
            <p:cNvSpPr/>
            <p:nvPr/>
          </p:nvSpPr>
          <p:spPr>
            <a:xfrm>
              <a:off x="5406960" y="1709777"/>
              <a:ext cx="22321" cy="22384"/>
            </a:xfrm>
            <a:custGeom>
              <a:avLst/>
              <a:gdLst/>
              <a:ahLst/>
              <a:cxnLst/>
              <a:rect l="l" t="t" r="r" b="b"/>
              <a:pathLst>
                <a:path w="22321" h="22384" extrusionOk="0">
                  <a:moveTo>
                    <a:pt x="19965" y="4522"/>
                  </a:moveTo>
                  <a:lnTo>
                    <a:pt x="19733" y="4224"/>
                  </a:lnTo>
                  <a:cubicBezTo>
                    <a:pt x="15966" y="-570"/>
                    <a:pt x="9018" y="-1410"/>
                    <a:pt x="4224" y="2357"/>
                  </a:cubicBezTo>
                  <a:cubicBezTo>
                    <a:pt x="-570" y="6124"/>
                    <a:pt x="-1410" y="13072"/>
                    <a:pt x="2357" y="17866"/>
                  </a:cubicBezTo>
                  <a:lnTo>
                    <a:pt x="2589" y="18164"/>
                  </a:lnTo>
                  <a:cubicBezTo>
                    <a:pt x="4765" y="20937"/>
                    <a:pt x="8013" y="22384"/>
                    <a:pt x="11283" y="22384"/>
                  </a:cubicBezTo>
                  <a:cubicBezTo>
                    <a:pt x="13668" y="22384"/>
                    <a:pt x="16077" y="21611"/>
                    <a:pt x="18098" y="20031"/>
                  </a:cubicBezTo>
                  <a:cubicBezTo>
                    <a:pt x="22892" y="16264"/>
                    <a:pt x="23732" y="9316"/>
                    <a:pt x="19965" y="45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40"/>
            <p:cNvSpPr/>
            <p:nvPr/>
          </p:nvSpPr>
          <p:spPr>
            <a:xfrm>
              <a:off x="5337415" y="1282668"/>
              <a:ext cx="309301" cy="309301"/>
            </a:xfrm>
            <a:custGeom>
              <a:avLst/>
              <a:gdLst/>
              <a:ahLst/>
              <a:cxnLst/>
              <a:rect l="l" t="t" r="r" b="b"/>
              <a:pathLst>
                <a:path w="309301" h="309301" extrusionOk="0">
                  <a:moveTo>
                    <a:pt x="154651" y="0"/>
                  </a:moveTo>
                  <a:cubicBezTo>
                    <a:pt x="69372" y="0"/>
                    <a:pt x="0" y="69372"/>
                    <a:pt x="0" y="154651"/>
                  </a:cubicBezTo>
                  <a:cubicBezTo>
                    <a:pt x="0" y="239930"/>
                    <a:pt x="69372" y="309301"/>
                    <a:pt x="154651" y="309301"/>
                  </a:cubicBezTo>
                  <a:cubicBezTo>
                    <a:pt x="239930" y="309301"/>
                    <a:pt x="309301" y="239930"/>
                    <a:pt x="309301" y="154651"/>
                  </a:cubicBezTo>
                  <a:cubicBezTo>
                    <a:pt x="309301" y="69372"/>
                    <a:pt x="239930" y="0"/>
                    <a:pt x="154651" y="0"/>
                  </a:cubicBezTo>
                  <a:close/>
                  <a:moveTo>
                    <a:pt x="154651" y="22093"/>
                  </a:moveTo>
                  <a:cubicBezTo>
                    <a:pt x="224023" y="22093"/>
                    <a:pt x="281111" y="75657"/>
                    <a:pt x="286745" y="143604"/>
                  </a:cubicBezTo>
                  <a:lnTo>
                    <a:pt x="228220" y="143604"/>
                  </a:lnTo>
                  <a:lnTo>
                    <a:pt x="197953" y="72973"/>
                  </a:lnTo>
                  <a:cubicBezTo>
                    <a:pt x="196219" y="68908"/>
                    <a:pt x="192220" y="66279"/>
                    <a:pt x="187801" y="66279"/>
                  </a:cubicBezTo>
                  <a:cubicBezTo>
                    <a:pt x="183383" y="66279"/>
                    <a:pt x="179395" y="68908"/>
                    <a:pt x="177650" y="72973"/>
                  </a:cubicBezTo>
                  <a:lnTo>
                    <a:pt x="121523" y="203929"/>
                  </a:lnTo>
                  <a:lnTo>
                    <a:pt x="98535" y="150298"/>
                  </a:lnTo>
                  <a:cubicBezTo>
                    <a:pt x="96801" y="146233"/>
                    <a:pt x="92802" y="143604"/>
                    <a:pt x="88383" y="143604"/>
                  </a:cubicBezTo>
                  <a:lnTo>
                    <a:pt x="22568" y="143604"/>
                  </a:lnTo>
                  <a:cubicBezTo>
                    <a:pt x="28202" y="75657"/>
                    <a:pt x="85290" y="22093"/>
                    <a:pt x="154662" y="22093"/>
                  </a:cubicBezTo>
                  <a:close/>
                  <a:moveTo>
                    <a:pt x="154651" y="287208"/>
                  </a:moveTo>
                  <a:cubicBezTo>
                    <a:pt x="85279" y="287208"/>
                    <a:pt x="28191" y="233633"/>
                    <a:pt x="22557" y="165697"/>
                  </a:cubicBezTo>
                  <a:lnTo>
                    <a:pt x="81082" y="165697"/>
                  </a:lnTo>
                  <a:lnTo>
                    <a:pt x="111349" y="236328"/>
                  </a:lnTo>
                  <a:cubicBezTo>
                    <a:pt x="113083" y="240394"/>
                    <a:pt x="117082" y="243023"/>
                    <a:pt x="121500" y="243023"/>
                  </a:cubicBezTo>
                  <a:cubicBezTo>
                    <a:pt x="125919" y="243023"/>
                    <a:pt x="129907" y="240382"/>
                    <a:pt x="131652" y="236328"/>
                  </a:cubicBezTo>
                  <a:lnTo>
                    <a:pt x="187779" y="105372"/>
                  </a:lnTo>
                  <a:lnTo>
                    <a:pt x="210767" y="159003"/>
                  </a:lnTo>
                  <a:cubicBezTo>
                    <a:pt x="212501" y="163068"/>
                    <a:pt x="216500" y="165697"/>
                    <a:pt x="220919" y="165697"/>
                  </a:cubicBezTo>
                  <a:lnTo>
                    <a:pt x="286734" y="165697"/>
                  </a:lnTo>
                  <a:cubicBezTo>
                    <a:pt x="281100" y="233633"/>
                    <a:pt x="224012" y="287208"/>
                    <a:pt x="154640" y="2872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40"/>
            <p:cNvSpPr/>
            <p:nvPr/>
          </p:nvSpPr>
          <p:spPr>
            <a:xfrm>
              <a:off x="5609159" y="1288192"/>
              <a:ext cx="22092" cy="22092"/>
            </a:xfrm>
            <a:custGeom>
              <a:avLst/>
              <a:gdLst/>
              <a:ahLst/>
              <a:cxnLst/>
              <a:rect l="l" t="t" r="r" b="b"/>
              <a:pathLst>
                <a:path w="22092" h="22092" extrusionOk="0">
                  <a:moveTo>
                    <a:pt x="22093" y="11046"/>
                  </a:moveTo>
                  <a:cubicBezTo>
                    <a:pt x="22093" y="17144"/>
                    <a:pt x="17144" y="22093"/>
                    <a:pt x="11046" y="22093"/>
                  </a:cubicBezTo>
                  <a:cubicBezTo>
                    <a:pt x="4949" y="22093"/>
                    <a:pt x="0" y="17144"/>
                    <a:pt x="0" y="11046"/>
                  </a:cubicBezTo>
                  <a:cubicBezTo>
                    <a:pt x="0" y="4949"/>
                    <a:pt x="4949" y="0"/>
                    <a:pt x="11046" y="0"/>
                  </a:cubicBezTo>
                  <a:cubicBezTo>
                    <a:pt x="17144" y="0"/>
                    <a:pt x="22093" y="4949"/>
                    <a:pt x="22093" y="110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8" name="Google Shape;388;p40"/>
          <p:cNvGrpSpPr/>
          <p:nvPr/>
        </p:nvGrpSpPr>
        <p:grpSpPr>
          <a:xfrm>
            <a:off x="4393299" y="1516205"/>
            <a:ext cx="251290" cy="357396"/>
            <a:chOff x="5293229" y="1238483"/>
            <a:chExt cx="397674" cy="565590"/>
          </a:xfrm>
        </p:grpSpPr>
        <p:sp>
          <p:nvSpPr>
            <p:cNvPr id="389" name="Google Shape;389;p40"/>
            <p:cNvSpPr/>
            <p:nvPr/>
          </p:nvSpPr>
          <p:spPr>
            <a:xfrm>
              <a:off x="5619620" y="1291495"/>
              <a:ext cx="7511" cy="8108"/>
            </a:xfrm>
            <a:custGeom>
              <a:avLst/>
              <a:gdLst/>
              <a:ahLst/>
              <a:cxnLst/>
              <a:rect l="l" t="t" r="r" b="b"/>
              <a:pathLst>
                <a:path w="7511" h="8108" extrusionOk="0">
                  <a:moveTo>
                    <a:pt x="0" y="8108"/>
                  </a:moveTo>
                  <a:lnTo>
                    <a:pt x="2508" y="5402"/>
                  </a:lnTo>
                  <a:lnTo>
                    <a:pt x="7511" y="0"/>
                  </a:lnTo>
                  <a:lnTo>
                    <a:pt x="11" y="810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40"/>
            <p:cNvSpPr/>
            <p:nvPr/>
          </p:nvSpPr>
          <p:spPr>
            <a:xfrm>
              <a:off x="5427270" y="1321545"/>
              <a:ext cx="263633" cy="482528"/>
            </a:xfrm>
            <a:custGeom>
              <a:avLst/>
              <a:gdLst/>
              <a:ahLst/>
              <a:cxnLst/>
              <a:rect l="l" t="t" r="r" b="b"/>
              <a:pathLst>
                <a:path w="263633" h="482528" extrusionOk="0">
                  <a:moveTo>
                    <a:pt x="229853" y="4878"/>
                  </a:moveTo>
                  <a:cubicBezTo>
                    <a:pt x="226440" y="-192"/>
                    <a:pt x="219580" y="-1517"/>
                    <a:pt x="214520" y="1885"/>
                  </a:cubicBezTo>
                  <a:cubicBezTo>
                    <a:pt x="209462" y="5298"/>
                    <a:pt x="208125" y="12158"/>
                    <a:pt x="211527" y="17217"/>
                  </a:cubicBezTo>
                  <a:cubicBezTo>
                    <a:pt x="231157" y="46380"/>
                    <a:pt x="241540" y="80470"/>
                    <a:pt x="241540" y="115785"/>
                  </a:cubicBezTo>
                  <a:cubicBezTo>
                    <a:pt x="241540" y="206123"/>
                    <a:pt x="198183" y="291932"/>
                    <a:pt x="161807" y="348026"/>
                  </a:cubicBezTo>
                  <a:cubicBezTo>
                    <a:pt x="122139" y="409191"/>
                    <a:pt x="80692" y="449963"/>
                    <a:pt x="64841" y="459298"/>
                  </a:cubicBezTo>
                  <a:cubicBezTo>
                    <a:pt x="56965" y="454603"/>
                    <a:pt x="40936" y="441203"/>
                    <a:pt x="19352" y="416592"/>
                  </a:cubicBezTo>
                  <a:cubicBezTo>
                    <a:pt x="15331" y="412008"/>
                    <a:pt x="8349" y="411544"/>
                    <a:pt x="3765" y="415565"/>
                  </a:cubicBezTo>
                  <a:cubicBezTo>
                    <a:pt x="-820" y="419585"/>
                    <a:pt x="-1283" y="426567"/>
                    <a:pt x="2738" y="431151"/>
                  </a:cubicBezTo>
                  <a:cubicBezTo>
                    <a:pt x="26974" y="458789"/>
                    <a:pt x="48857" y="477789"/>
                    <a:pt x="61284" y="481954"/>
                  </a:cubicBezTo>
                  <a:cubicBezTo>
                    <a:pt x="62422" y="482340"/>
                    <a:pt x="63615" y="482528"/>
                    <a:pt x="64796" y="482528"/>
                  </a:cubicBezTo>
                  <a:cubicBezTo>
                    <a:pt x="65979" y="482528"/>
                    <a:pt x="67172" y="482340"/>
                    <a:pt x="68309" y="481954"/>
                  </a:cubicBezTo>
                  <a:cubicBezTo>
                    <a:pt x="88568" y="475160"/>
                    <a:pt x="137162" y="426611"/>
                    <a:pt x="180343" y="360045"/>
                  </a:cubicBezTo>
                  <a:cubicBezTo>
                    <a:pt x="218332" y="301454"/>
                    <a:pt x="263633" y="211525"/>
                    <a:pt x="263633" y="115785"/>
                  </a:cubicBezTo>
                  <a:cubicBezTo>
                    <a:pt x="263633" y="76062"/>
                    <a:pt x="251957" y="37709"/>
                    <a:pt x="229853" y="4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40"/>
            <p:cNvSpPr/>
            <p:nvPr/>
          </p:nvSpPr>
          <p:spPr>
            <a:xfrm>
              <a:off x="5293229" y="1238483"/>
              <a:ext cx="311606" cy="457489"/>
            </a:xfrm>
            <a:custGeom>
              <a:avLst/>
              <a:gdLst/>
              <a:ahLst/>
              <a:cxnLst/>
              <a:rect l="l" t="t" r="r" b="b"/>
              <a:pathLst>
                <a:path w="311606" h="457489" extrusionOk="0">
                  <a:moveTo>
                    <a:pt x="104279" y="434812"/>
                  </a:moveTo>
                  <a:cubicBezTo>
                    <a:pt x="73581" y="388206"/>
                    <a:pt x="22093" y="295582"/>
                    <a:pt x="22093" y="198837"/>
                  </a:cubicBezTo>
                  <a:cubicBezTo>
                    <a:pt x="22093" y="102092"/>
                    <a:pt x="101374" y="22093"/>
                    <a:pt x="198837" y="22093"/>
                  </a:cubicBezTo>
                  <a:cubicBezTo>
                    <a:pt x="232949" y="22093"/>
                    <a:pt x="266055" y="31825"/>
                    <a:pt x="294566" y="50239"/>
                  </a:cubicBezTo>
                  <a:cubicBezTo>
                    <a:pt x="299691" y="53553"/>
                    <a:pt x="306529" y="52073"/>
                    <a:pt x="309843" y="46948"/>
                  </a:cubicBezTo>
                  <a:cubicBezTo>
                    <a:pt x="313146" y="41822"/>
                    <a:pt x="311677" y="34984"/>
                    <a:pt x="306551" y="31681"/>
                  </a:cubicBezTo>
                  <a:cubicBezTo>
                    <a:pt x="274461" y="10958"/>
                    <a:pt x="237201" y="0"/>
                    <a:pt x="198837" y="0"/>
                  </a:cubicBezTo>
                  <a:cubicBezTo>
                    <a:pt x="89200" y="0"/>
                    <a:pt x="0" y="89200"/>
                    <a:pt x="0" y="198837"/>
                  </a:cubicBezTo>
                  <a:cubicBezTo>
                    <a:pt x="0" y="240692"/>
                    <a:pt x="8849" y="285397"/>
                    <a:pt x="26291" y="331726"/>
                  </a:cubicBezTo>
                  <a:cubicBezTo>
                    <a:pt x="40784" y="370223"/>
                    <a:pt x="60822" y="408996"/>
                    <a:pt x="85831" y="446974"/>
                  </a:cubicBezTo>
                  <a:cubicBezTo>
                    <a:pt x="87069" y="448863"/>
                    <a:pt x="88328" y="450741"/>
                    <a:pt x="89587" y="452618"/>
                  </a:cubicBezTo>
                  <a:cubicBezTo>
                    <a:pt x="91719" y="455789"/>
                    <a:pt x="95210" y="457490"/>
                    <a:pt x="98756" y="457490"/>
                  </a:cubicBezTo>
                  <a:cubicBezTo>
                    <a:pt x="100877" y="457490"/>
                    <a:pt x="103020" y="456882"/>
                    <a:pt x="104909" y="455601"/>
                  </a:cubicBezTo>
                  <a:cubicBezTo>
                    <a:pt x="109968" y="452199"/>
                    <a:pt x="111315" y="445328"/>
                    <a:pt x="107902" y="440269"/>
                  </a:cubicBezTo>
                  <a:cubicBezTo>
                    <a:pt x="106687" y="438457"/>
                    <a:pt x="105472" y="436634"/>
                    <a:pt x="104268" y="43482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40"/>
            <p:cNvSpPr/>
            <p:nvPr/>
          </p:nvSpPr>
          <p:spPr>
            <a:xfrm>
              <a:off x="5406960" y="1709777"/>
              <a:ext cx="22321" cy="22384"/>
            </a:xfrm>
            <a:custGeom>
              <a:avLst/>
              <a:gdLst/>
              <a:ahLst/>
              <a:cxnLst/>
              <a:rect l="l" t="t" r="r" b="b"/>
              <a:pathLst>
                <a:path w="22321" h="22384" extrusionOk="0">
                  <a:moveTo>
                    <a:pt x="19965" y="4522"/>
                  </a:moveTo>
                  <a:lnTo>
                    <a:pt x="19733" y="4224"/>
                  </a:lnTo>
                  <a:cubicBezTo>
                    <a:pt x="15966" y="-570"/>
                    <a:pt x="9018" y="-1410"/>
                    <a:pt x="4224" y="2357"/>
                  </a:cubicBezTo>
                  <a:cubicBezTo>
                    <a:pt x="-570" y="6124"/>
                    <a:pt x="-1410" y="13072"/>
                    <a:pt x="2357" y="17866"/>
                  </a:cubicBezTo>
                  <a:lnTo>
                    <a:pt x="2589" y="18164"/>
                  </a:lnTo>
                  <a:cubicBezTo>
                    <a:pt x="4765" y="20937"/>
                    <a:pt x="8013" y="22384"/>
                    <a:pt x="11283" y="22384"/>
                  </a:cubicBezTo>
                  <a:cubicBezTo>
                    <a:pt x="13668" y="22384"/>
                    <a:pt x="16077" y="21611"/>
                    <a:pt x="18098" y="20031"/>
                  </a:cubicBezTo>
                  <a:cubicBezTo>
                    <a:pt x="22892" y="16264"/>
                    <a:pt x="23732" y="9316"/>
                    <a:pt x="19965" y="45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40"/>
            <p:cNvSpPr/>
            <p:nvPr/>
          </p:nvSpPr>
          <p:spPr>
            <a:xfrm>
              <a:off x="5337415" y="1282668"/>
              <a:ext cx="309301" cy="309301"/>
            </a:xfrm>
            <a:custGeom>
              <a:avLst/>
              <a:gdLst/>
              <a:ahLst/>
              <a:cxnLst/>
              <a:rect l="l" t="t" r="r" b="b"/>
              <a:pathLst>
                <a:path w="309301" h="309301" extrusionOk="0">
                  <a:moveTo>
                    <a:pt x="154651" y="0"/>
                  </a:moveTo>
                  <a:cubicBezTo>
                    <a:pt x="69372" y="0"/>
                    <a:pt x="0" y="69372"/>
                    <a:pt x="0" y="154651"/>
                  </a:cubicBezTo>
                  <a:cubicBezTo>
                    <a:pt x="0" y="239930"/>
                    <a:pt x="69372" y="309301"/>
                    <a:pt x="154651" y="309301"/>
                  </a:cubicBezTo>
                  <a:cubicBezTo>
                    <a:pt x="239930" y="309301"/>
                    <a:pt x="309301" y="239930"/>
                    <a:pt x="309301" y="154651"/>
                  </a:cubicBezTo>
                  <a:cubicBezTo>
                    <a:pt x="309301" y="69372"/>
                    <a:pt x="239930" y="0"/>
                    <a:pt x="154651" y="0"/>
                  </a:cubicBezTo>
                  <a:close/>
                  <a:moveTo>
                    <a:pt x="154651" y="22093"/>
                  </a:moveTo>
                  <a:cubicBezTo>
                    <a:pt x="224023" y="22093"/>
                    <a:pt x="281111" y="75657"/>
                    <a:pt x="286745" y="143604"/>
                  </a:cubicBezTo>
                  <a:lnTo>
                    <a:pt x="228220" y="143604"/>
                  </a:lnTo>
                  <a:lnTo>
                    <a:pt x="197953" y="72973"/>
                  </a:lnTo>
                  <a:cubicBezTo>
                    <a:pt x="196219" y="68908"/>
                    <a:pt x="192220" y="66279"/>
                    <a:pt x="187801" y="66279"/>
                  </a:cubicBezTo>
                  <a:cubicBezTo>
                    <a:pt x="183383" y="66279"/>
                    <a:pt x="179395" y="68908"/>
                    <a:pt x="177650" y="72973"/>
                  </a:cubicBezTo>
                  <a:lnTo>
                    <a:pt x="121523" y="203929"/>
                  </a:lnTo>
                  <a:lnTo>
                    <a:pt x="98535" y="150298"/>
                  </a:lnTo>
                  <a:cubicBezTo>
                    <a:pt x="96801" y="146233"/>
                    <a:pt x="92802" y="143604"/>
                    <a:pt x="88383" y="143604"/>
                  </a:cubicBezTo>
                  <a:lnTo>
                    <a:pt x="22568" y="143604"/>
                  </a:lnTo>
                  <a:cubicBezTo>
                    <a:pt x="28202" y="75657"/>
                    <a:pt x="85290" y="22093"/>
                    <a:pt x="154662" y="22093"/>
                  </a:cubicBezTo>
                  <a:close/>
                  <a:moveTo>
                    <a:pt x="154651" y="287208"/>
                  </a:moveTo>
                  <a:cubicBezTo>
                    <a:pt x="85279" y="287208"/>
                    <a:pt x="28191" y="233633"/>
                    <a:pt x="22557" y="165697"/>
                  </a:cubicBezTo>
                  <a:lnTo>
                    <a:pt x="81082" y="165697"/>
                  </a:lnTo>
                  <a:lnTo>
                    <a:pt x="111349" y="236328"/>
                  </a:lnTo>
                  <a:cubicBezTo>
                    <a:pt x="113083" y="240394"/>
                    <a:pt x="117082" y="243023"/>
                    <a:pt x="121500" y="243023"/>
                  </a:cubicBezTo>
                  <a:cubicBezTo>
                    <a:pt x="125919" y="243023"/>
                    <a:pt x="129907" y="240382"/>
                    <a:pt x="131652" y="236328"/>
                  </a:cubicBezTo>
                  <a:lnTo>
                    <a:pt x="187779" y="105372"/>
                  </a:lnTo>
                  <a:lnTo>
                    <a:pt x="210767" y="159003"/>
                  </a:lnTo>
                  <a:cubicBezTo>
                    <a:pt x="212501" y="163068"/>
                    <a:pt x="216500" y="165697"/>
                    <a:pt x="220919" y="165697"/>
                  </a:cubicBezTo>
                  <a:lnTo>
                    <a:pt x="286734" y="165697"/>
                  </a:lnTo>
                  <a:cubicBezTo>
                    <a:pt x="281100" y="233633"/>
                    <a:pt x="224012" y="287208"/>
                    <a:pt x="154640" y="2872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40"/>
            <p:cNvSpPr/>
            <p:nvPr/>
          </p:nvSpPr>
          <p:spPr>
            <a:xfrm>
              <a:off x="5609159" y="1288192"/>
              <a:ext cx="22092" cy="22092"/>
            </a:xfrm>
            <a:custGeom>
              <a:avLst/>
              <a:gdLst/>
              <a:ahLst/>
              <a:cxnLst/>
              <a:rect l="l" t="t" r="r" b="b"/>
              <a:pathLst>
                <a:path w="22092" h="22092" extrusionOk="0">
                  <a:moveTo>
                    <a:pt x="22093" y="11046"/>
                  </a:moveTo>
                  <a:cubicBezTo>
                    <a:pt x="22093" y="17144"/>
                    <a:pt x="17144" y="22093"/>
                    <a:pt x="11046" y="22093"/>
                  </a:cubicBezTo>
                  <a:cubicBezTo>
                    <a:pt x="4949" y="22093"/>
                    <a:pt x="0" y="17144"/>
                    <a:pt x="0" y="11046"/>
                  </a:cubicBezTo>
                  <a:cubicBezTo>
                    <a:pt x="0" y="4949"/>
                    <a:pt x="4949" y="0"/>
                    <a:pt x="11046" y="0"/>
                  </a:cubicBezTo>
                  <a:cubicBezTo>
                    <a:pt x="17144" y="0"/>
                    <a:pt x="22093" y="4949"/>
                    <a:pt x="22093" y="110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5" name="Google Shape;395;p40"/>
          <p:cNvGrpSpPr/>
          <p:nvPr/>
        </p:nvGrpSpPr>
        <p:grpSpPr>
          <a:xfrm>
            <a:off x="7145649" y="1516205"/>
            <a:ext cx="251290" cy="357396"/>
            <a:chOff x="5293229" y="1238483"/>
            <a:chExt cx="397674" cy="565590"/>
          </a:xfrm>
        </p:grpSpPr>
        <p:sp>
          <p:nvSpPr>
            <p:cNvPr id="396" name="Google Shape;396;p40"/>
            <p:cNvSpPr/>
            <p:nvPr/>
          </p:nvSpPr>
          <p:spPr>
            <a:xfrm>
              <a:off x="5619620" y="1291495"/>
              <a:ext cx="7511" cy="8108"/>
            </a:xfrm>
            <a:custGeom>
              <a:avLst/>
              <a:gdLst/>
              <a:ahLst/>
              <a:cxnLst/>
              <a:rect l="l" t="t" r="r" b="b"/>
              <a:pathLst>
                <a:path w="7511" h="8108" extrusionOk="0">
                  <a:moveTo>
                    <a:pt x="0" y="8108"/>
                  </a:moveTo>
                  <a:lnTo>
                    <a:pt x="2508" y="5402"/>
                  </a:lnTo>
                  <a:lnTo>
                    <a:pt x="7511" y="0"/>
                  </a:lnTo>
                  <a:lnTo>
                    <a:pt x="11" y="810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40"/>
            <p:cNvSpPr/>
            <p:nvPr/>
          </p:nvSpPr>
          <p:spPr>
            <a:xfrm>
              <a:off x="5427270" y="1321545"/>
              <a:ext cx="263633" cy="482528"/>
            </a:xfrm>
            <a:custGeom>
              <a:avLst/>
              <a:gdLst/>
              <a:ahLst/>
              <a:cxnLst/>
              <a:rect l="l" t="t" r="r" b="b"/>
              <a:pathLst>
                <a:path w="263633" h="482528" extrusionOk="0">
                  <a:moveTo>
                    <a:pt x="229853" y="4878"/>
                  </a:moveTo>
                  <a:cubicBezTo>
                    <a:pt x="226440" y="-192"/>
                    <a:pt x="219580" y="-1517"/>
                    <a:pt x="214520" y="1885"/>
                  </a:cubicBezTo>
                  <a:cubicBezTo>
                    <a:pt x="209462" y="5298"/>
                    <a:pt x="208125" y="12158"/>
                    <a:pt x="211527" y="17217"/>
                  </a:cubicBezTo>
                  <a:cubicBezTo>
                    <a:pt x="231157" y="46380"/>
                    <a:pt x="241540" y="80470"/>
                    <a:pt x="241540" y="115785"/>
                  </a:cubicBezTo>
                  <a:cubicBezTo>
                    <a:pt x="241540" y="206123"/>
                    <a:pt x="198183" y="291932"/>
                    <a:pt x="161807" y="348026"/>
                  </a:cubicBezTo>
                  <a:cubicBezTo>
                    <a:pt x="122139" y="409191"/>
                    <a:pt x="80692" y="449963"/>
                    <a:pt x="64841" y="459298"/>
                  </a:cubicBezTo>
                  <a:cubicBezTo>
                    <a:pt x="56965" y="454603"/>
                    <a:pt x="40936" y="441203"/>
                    <a:pt x="19352" y="416592"/>
                  </a:cubicBezTo>
                  <a:cubicBezTo>
                    <a:pt x="15331" y="412008"/>
                    <a:pt x="8349" y="411544"/>
                    <a:pt x="3765" y="415565"/>
                  </a:cubicBezTo>
                  <a:cubicBezTo>
                    <a:pt x="-820" y="419585"/>
                    <a:pt x="-1283" y="426567"/>
                    <a:pt x="2738" y="431151"/>
                  </a:cubicBezTo>
                  <a:cubicBezTo>
                    <a:pt x="26974" y="458789"/>
                    <a:pt x="48857" y="477789"/>
                    <a:pt x="61284" y="481954"/>
                  </a:cubicBezTo>
                  <a:cubicBezTo>
                    <a:pt x="62422" y="482340"/>
                    <a:pt x="63615" y="482528"/>
                    <a:pt x="64796" y="482528"/>
                  </a:cubicBezTo>
                  <a:cubicBezTo>
                    <a:pt x="65979" y="482528"/>
                    <a:pt x="67172" y="482340"/>
                    <a:pt x="68309" y="481954"/>
                  </a:cubicBezTo>
                  <a:cubicBezTo>
                    <a:pt x="88568" y="475160"/>
                    <a:pt x="137162" y="426611"/>
                    <a:pt x="180343" y="360045"/>
                  </a:cubicBezTo>
                  <a:cubicBezTo>
                    <a:pt x="218332" y="301454"/>
                    <a:pt x="263633" y="211525"/>
                    <a:pt x="263633" y="115785"/>
                  </a:cubicBezTo>
                  <a:cubicBezTo>
                    <a:pt x="263633" y="76062"/>
                    <a:pt x="251957" y="37709"/>
                    <a:pt x="229853" y="4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40"/>
            <p:cNvSpPr/>
            <p:nvPr/>
          </p:nvSpPr>
          <p:spPr>
            <a:xfrm>
              <a:off x="5293229" y="1238483"/>
              <a:ext cx="311606" cy="457489"/>
            </a:xfrm>
            <a:custGeom>
              <a:avLst/>
              <a:gdLst/>
              <a:ahLst/>
              <a:cxnLst/>
              <a:rect l="l" t="t" r="r" b="b"/>
              <a:pathLst>
                <a:path w="311606" h="457489" extrusionOk="0">
                  <a:moveTo>
                    <a:pt x="104279" y="434812"/>
                  </a:moveTo>
                  <a:cubicBezTo>
                    <a:pt x="73581" y="388206"/>
                    <a:pt x="22093" y="295582"/>
                    <a:pt x="22093" y="198837"/>
                  </a:cubicBezTo>
                  <a:cubicBezTo>
                    <a:pt x="22093" y="102092"/>
                    <a:pt x="101374" y="22093"/>
                    <a:pt x="198837" y="22093"/>
                  </a:cubicBezTo>
                  <a:cubicBezTo>
                    <a:pt x="232949" y="22093"/>
                    <a:pt x="266055" y="31825"/>
                    <a:pt x="294566" y="50239"/>
                  </a:cubicBezTo>
                  <a:cubicBezTo>
                    <a:pt x="299691" y="53553"/>
                    <a:pt x="306529" y="52073"/>
                    <a:pt x="309843" y="46948"/>
                  </a:cubicBezTo>
                  <a:cubicBezTo>
                    <a:pt x="313146" y="41822"/>
                    <a:pt x="311677" y="34984"/>
                    <a:pt x="306551" y="31681"/>
                  </a:cubicBezTo>
                  <a:cubicBezTo>
                    <a:pt x="274461" y="10958"/>
                    <a:pt x="237201" y="0"/>
                    <a:pt x="198837" y="0"/>
                  </a:cubicBezTo>
                  <a:cubicBezTo>
                    <a:pt x="89200" y="0"/>
                    <a:pt x="0" y="89200"/>
                    <a:pt x="0" y="198837"/>
                  </a:cubicBezTo>
                  <a:cubicBezTo>
                    <a:pt x="0" y="240692"/>
                    <a:pt x="8849" y="285397"/>
                    <a:pt x="26291" y="331726"/>
                  </a:cubicBezTo>
                  <a:cubicBezTo>
                    <a:pt x="40784" y="370223"/>
                    <a:pt x="60822" y="408996"/>
                    <a:pt x="85831" y="446974"/>
                  </a:cubicBezTo>
                  <a:cubicBezTo>
                    <a:pt x="87069" y="448863"/>
                    <a:pt x="88328" y="450741"/>
                    <a:pt x="89587" y="452618"/>
                  </a:cubicBezTo>
                  <a:cubicBezTo>
                    <a:pt x="91719" y="455789"/>
                    <a:pt x="95210" y="457490"/>
                    <a:pt x="98756" y="457490"/>
                  </a:cubicBezTo>
                  <a:cubicBezTo>
                    <a:pt x="100877" y="457490"/>
                    <a:pt x="103020" y="456882"/>
                    <a:pt x="104909" y="455601"/>
                  </a:cubicBezTo>
                  <a:cubicBezTo>
                    <a:pt x="109968" y="452199"/>
                    <a:pt x="111315" y="445328"/>
                    <a:pt x="107902" y="440269"/>
                  </a:cubicBezTo>
                  <a:cubicBezTo>
                    <a:pt x="106687" y="438457"/>
                    <a:pt x="105472" y="436634"/>
                    <a:pt x="104268" y="43482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40"/>
            <p:cNvSpPr/>
            <p:nvPr/>
          </p:nvSpPr>
          <p:spPr>
            <a:xfrm>
              <a:off x="5406960" y="1709777"/>
              <a:ext cx="22321" cy="22384"/>
            </a:xfrm>
            <a:custGeom>
              <a:avLst/>
              <a:gdLst/>
              <a:ahLst/>
              <a:cxnLst/>
              <a:rect l="l" t="t" r="r" b="b"/>
              <a:pathLst>
                <a:path w="22321" h="22384" extrusionOk="0">
                  <a:moveTo>
                    <a:pt x="19965" y="4522"/>
                  </a:moveTo>
                  <a:lnTo>
                    <a:pt x="19733" y="4224"/>
                  </a:lnTo>
                  <a:cubicBezTo>
                    <a:pt x="15966" y="-570"/>
                    <a:pt x="9018" y="-1410"/>
                    <a:pt x="4224" y="2357"/>
                  </a:cubicBezTo>
                  <a:cubicBezTo>
                    <a:pt x="-570" y="6124"/>
                    <a:pt x="-1410" y="13072"/>
                    <a:pt x="2357" y="17866"/>
                  </a:cubicBezTo>
                  <a:lnTo>
                    <a:pt x="2589" y="18164"/>
                  </a:lnTo>
                  <a:cubicBezTo>
                    <a:pt x="4765" y="20937"/>
                    <a:pt x="8013" y="22384"/>
                    <a:pt x="11283" y="22384"/>
                  </a:cubicBezTo>
                  <a:cubicBezTo>
                    <a:pt x="13668" y="22384"/>
                    <a:pt x="16077" y="21611"/>
                    <a:pt x="18098" y="20031"/>
                  </a:cubicBezTo>
                  <a:cubicBezTo>
                    <a:pt x="22892" y="16264"/>
                    <a:pt x="23732" y="9316"/>
                    <a:pt x="19965" y="45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40"/>
            <p:cNvSpPr/>
            <p:nvPr/>
          </p:nvSpPr>
          <p:spPr>
            <a:xfrm>
              <a:off x="5337415" y="1282668"/>
              <a:ext cx="309301" cy="309301"/>
            </a:xfrm>
            <a:custGeom>
              <a:avLst/>
              <a:gdLst/>
              <a:ahLst/>
              <a:cxnLst/>
              <a:rect l="l" t="t" r="r" b="b"/>
              <a:pathLst>
                <a:path w="309301" h="309301" extrusionOk="0">
                  <a:moveTo>
                    <a:pt x="154651" y="0"/>
                  </a:moveTo>
                  <a:cubicBezTo>
                    <a:pt x="69372" y="0"/>
                    <a:pt x="0" y="69372"/>
                    <a:pt x="0" y="154651"/>
                  </a:cubicBezTo>
                  <a:cubicBezTo>
                    <a:pt x="0" y="239930"/>
                    <a:pt x="69372" y="309301"/>
                    <a:pt x="154651" y="309301"/>
                  </a:cubicBezTo>
                  <a:cubicBezTo>
                    <a:pt x="239930" y="309301"/>
                    <a:pt x="309301" y="239930"/>
                    <a:pt x="309301" y="154651"/>
                  </a:cubicBezTo>
                  <a:cubicBezTo>
                    <a:pt x="309301" y="69372"/>
                    <a:pt x="239930" y="0"/>
                    <a:pt x="154651" y="0"/>
                  </a:cubicBezTo>
                  <a:close/>
                  <a:moveTo>
                    <a:pt x="154651" y="22093"/>
                  </a:moveTo>
                  <a:cubicBezTo>
                    <a:pt x="224023" y="22093"/>
                    <a:pt x="281111" y="75657"/>
                    <a:pt x="286745" y="143604"/>
                  </a:cubicBezTo>
                  <a:lnTo>
                    <a:pt x="228220" y="143604"/>
                  </a:lnTo>
                  <a:lnTo>
                    <a:pt x="197953" y="72973"/>
                  </a:lnTo>
                  <a:cubicBezTo>
                    <a:pt x="196219" y="68908"/>
                    <a:pt x="192220" y="66279"/>
                    <a:pt x="187801" y="66279"/>
                  </a:cubicBezTo>
                  <a:cubicBezTo>
                    <a:pt x="183383" y="66279"/>
                    <a:pt x="179395" y="68908"/>
                    <a:pt x="177650" y="72973"/>
                  </a:cubicBezTo>
                  <a:lnTo>
                    <a:pt x="121523" y="203929"/>
                  </a:lnTo>
                  <a:lnTo>
                    <a:pt x="98535" y="150298"/>
                  </a:lnTo>
                  <a:cubicBezTo>
                    <a:pt x="96801" y="146233"/>
                    <a:pt x="92802" y="143604"/>
                    <a:pt x="88383" y="143604"/>
                  </a:cubicBezTo>
                  <a:lnTo>
                    <a:pt x="22568" y="143604"/>
                  </a:lnTo>
                  <a:cubicBezTo>
                    <a:pt x="28202" y="75657"/>
                    <a:pt x="85290" y="22093"/>
                    <a:pt x="154662" y="22093"/>
                  </a:cubicBezTo>
                  <a:close/>
                  <a:moveTo>
                    <a:pt x="154651" y="287208"/>
                  </a:moveTo>
                  <a:cubicBezTo>
                    <a:pt x="85279" y="287208"/>
                    <a:pt x="28191" y="233633"/>
                    <a:pt x="22557" y="165697"/>
                  </a:cubicBezTo>
                  <a:lnTo>
                    <a:pt x="81082" y="165697"/>
                  </a:lnTo>
                  <a:lnTo>
                    <a:pt x="111349" y="236328"/>
                  </a:lnTo>
                  <a:cubicBezTo>
                    <a:pt x="113083" y="240394"/>
                    <a:pt x="117082" y="243023"/>
                    <a:pt x="121500" y="243023"/>
                  </a:cubicBezTo>
                  <a:cubicBezTo>
                    <a:pt x="125919" y="243023"/>
                    <a:pt x="129907" y="240382"/>
                    <a:pt x="131652" y="236328"/>
                  </a:cubicBezTo>
                  <a:lnTo>
                    <a:pt x="187779" y="105372"/>
                  </a:lnTo>
                  <a:lnTo>
                    <a:pt x="210767" y="159003"/>
                  </a:lnTo>
                  <a:cubicBezTo>
                    <a:pt x="212501" y="163068"/>
                    <a:pt x="216500" y="165697"/>
                    <a:pt x="220919" y="165697"/>
                  </a:cubicBezTo>
                  <a:lnTo>
                    <a:pt x="286734" y="165697"/>
                  </a:lnTo>
                  <a:cubicBezTo>
                    <a:pt x="281100" y="233633"/>
                    <a:pt x="224012" y="287208"/>
                    <a:pt x="154640" y="2872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40"/>
            <p:cNvSpPr/>
            <p:nvPr/>
          </p:nvSpPr>
          <p:spPr>
            <a:xfrm>
              <a:off x="5609159" y="1288192"/>
              <a:ext cx="22092" cy="22092"/>
            </a:xfrm>
            <a:custGeom>
              <a:avLst/>
              <a:gdLst/>
              <a:ahLst/>
              <a:cxnLst/>
              <a:rect l="l" t="t" r="r" b="b"/>
              <a:pathLst>
                <a:path w="22092" h="22092" extrusionOk="0">
                  <a:moveTo>
                    <a:pt x="22093" y="11046"/>
                  </a:moveTo>
                  <a:cubicBezTo>
                    <a:pt x="22093" y="17144"/>
                    <a:pt x="17144" y="22093"/>
                    <a:pt x="11046" y="22093"/>
                  </a:cubicBezTo>
                  <a:cubicBezTo>
                    <a:pt x="4949" y="22093"/>
                    <a:pt x="0" y="17144"/>
                    <a:pt x="0" y="11046"/>
                  </a:cubicBezTo>
                  <a:cubicBezTo>
                    <a:pt x="0" y="4949"/>
                    <a:pt x="4949" y="0"/>
                    <a:pt x="11046" y="0"/>
                  </a:cubicBezTo>
                  <a:cubicBezTo>
                    <a:pt x="17144" y="0"/>
                    <a:pt x="22093" y="4949"/>
                    <a:pt x="22093" y="110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2" name="Google Shape;402;p40"/>
          <p:cNvGrpSpPr/>
          <p:nvPr/>
        </p:nvGrpSpPr>
        <p:grpSpPr>
          <a:xfrm>
            <a:off x="1747099" y="3337043"/>
            <a:ext cx="251290" cy="357396"/>
            <a:chOff x="5293229" y="1238483"/>
            <a:chExt cx="397674" cy="565590"/>
          </a:xfrm>
        </p:grpSpPr>
        <p:sp>
          <p:nvSpPr>
            <p:cNvPr id="403" name="Google Shape;403;p40"/>
            <p:cNvSpPr/>
            <p:nvPr/>
          </p:nvSpPr>
          <p:spPr>
            <a:xfrm>
              <a:off x="5619620" y="1291495"/>
              <a:ext cx="7511" cy="8108"/>
            </a:xfrm>
            <a:custGeom>
              <a:avLst/>
              <a:gdLst/>
              <a:ahLst/>
              <a:cxnLst/>
              <a:rect l="l" t="t" r="r" b="b"/>
              <a:pathLst>
                <a:path w="7511" h="8108" extrusionOk="0">
                  <a:moveTo>
                    <a:pt x="0" y="8108"/>
                  </a:moveTo>
                  <a:lnTo>
                    <a:pt x="2508" y="5402"/>
                  </a:lnTo>
                  <a:lnTo>
                    <a:pt x="7511" y="0"/>
                  </a:lnTo>
                  <a:lnTo>
                    <a:pt x="11" y="810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40"/>
            <p:cNvSpPr/>
            <p:nvPr/>
          </p:nvSpPr>
          <p:spPr>
            <a:xfrm>
              <a:off x="5427270" y="1321545"/>
              <a:ext cx="263633" cy="482528"/>
            </a:xfrm>
            <a:custGeom>
              <a:avLst/>
              <a:gdLst/>
              <a:ahLst/>
              <a:cxnLst/>
              <a:rect l="l" t="t" r="r" b="b"/>
              <a:pathLst>
                <a:path w="263633" h="482528" extrusionOk="0">
                  <a:moveTo>
                    <a:pt x="229853" y="4878"/>
                  </a:moveTo>
                  <a:cubicBezTo>
                    <a:pt x="226440" y="-192"/>
                    <a:pt x="219580" y="-1517"/>
                    <a:pt x="214520" y="1885"/>
                  </a:cubicBezTo>
                  <a:cubicBezTo>
                    <a:pt x="209462" y="5298"/>
                    <a:pt x="208125" y="12158"/>
                    <a:pt x="211527" y="17217"/>
                  </a:cubicBezTo>
                  <a:cubicBezTo>
                    <a:pt x="231157" y="46380"/>
                    <a:pt x="241540" y="80470"/>
                    <a:pt x="241540" y="115785"/>
                  </a:cubicBezTo>
                  <a:cubicBezTo>
                    <a:pt x="241540" y="206123"/>
                    <a:pt x="198183" y="291932"/>
                    <a:pt x="161807" y="348026"/>
                  </a:cubicBezTo>
                  <a:cubicBezTo>
                    <a:pt x="122139" y="409191"/>
                    <a:pt x="80692" y="449963"/>
                    <a:pt x="64841" y="459298"/>
                  </a:cubicBezTo>
                  <a:cubicBezTo>
                    <a:pt x="56965" y="454603"/>
                    <a:pt x="40936" y="441203"/>
                    <a:pt x="19352" y="416592"/>
                  </a:cubicBezTo>
                  <a:cubicBezTo>
                    <a:pt x="15331" y="412008"/>
                    <a:pt x="8349" y="411544"/>
                    <a:pt x="3765" y="415565"/>
                  </a:cubicBezTo>
                  <a:cubicBezTo>
                    <a:pt x="-820" y="419585"/>
                    <a:pt x="-1283" y="426567"/>
                    <a:pt x="2738" y="431151"/>
                  </a:cubicBezTo>
                  <a:cubicBezTo>
                    <a:pt x="26974" y="458789"/>
                    <a:pt x="48857" y="477789"/>
                    <a:pt x="61284" y="481954"/>
                  </a:cubicBezTo>
                  <a:cubicBezTo>
                    <a:pt x="62422" y="482340"/>
                    <a:pt x="63615" y="482528"/>
                    <a:pt x="64796" y="482528"/>
                  </a:cubicBezTo>
                  <a:cubicBezTo>
                    <a:pt x="65979" y="482528"/>
                    <a:pt x="67172" y="482340"/>
                    <a:pt x="68309" y="481954"/>
                  </a:cubicBezTo>
                  <a:cubicBezTo>
                    <a:pt x="88568" y="475160"/>
                    <a:pt x="137162" y="426611"/>
                    <a:pt x="180343" y="360045"/>
                  </a:cubicBezTo>
                  <a:cubicBezTo>
                    <a:pt x="218332" y="301454"/>
                    <a:pt x="263633" y="211525"/>
                    <a:pt x="263633" y="115785"/>
                  </a:cubicBezTo>
                  <a:cubicBezTo>
                    <a:pt x="263633" y="76062"/>
                    <a:pt x="251957" y="37709"/>
                    <a:pt x="229853" y="4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40"/>
            <p:cNvSpPr/>
            <p:nvPr/>
          </p:nvSpPr>
          <p:spPr>
            <a:xfrm>
              <a:off x="5293229" y="1238483"/>
              <a:ext cx="311606" cy="457489"/>
            </a:xfrm>
            <a:custGeom>
              <a:avLst/>
              <a:gdLst/>
              <a:ahLst/>
              <a:cxnLst/>
              <a:rect l="l" t="t" r="r" b="b"/>
              <a:pathLst>
                <a:path w="311606" h="457489" extrusionOk="0">
                  <a:moveTo>
                    <a:pt x="104279" y="434812"/>
                  </a:moveTo>
                  <a:cubicBezTo>
                    <a:pt x="73581" y="388206"/>
                    <a:pt x="22093" y="295582"/>
                    <a:pt x="22093" y="198837"/>
                  </a:cubicBezTo>
                  <a:cubicBezTo>
                    <a:pt x="22093" y="102092"/>
                    <a:pt x="101374" y="22093"/>
                    <a:pt x="198837" y="22093"/>
                  </a:cubicBezTo>
                  <a:cubicBezTo>
                    <a:pt x="232949" y="22093"/>
                    <a:pt x="266055" y="31825"/>
                    <a:pt x="294566" y="50239"/>
                  </a:cubicBezTo>
                  <a:cubicBezTo>
                    <a:pt x="299691" y="53553"/>
                    <a:pt x="306529" y="52073"/>
                    <a:pt x="309843" y="46948"/>
                  </a:cubicBezTo>
                  <a:cubicBezTo>
                    <a:pt x="313146" y="41822"/>
                    <a:pt x="311677" y="34984"/>
                    <a:pt x="306551" y="31681"/>
                  </a:cubicBezTo>
                  <a:cubicBezTo>
                    <a:pt x="274461" y="10958"/>
                    <a:pt x="237201" y="0"/>
                    <a:pt x="198837" y="0"/>
                  </a:cubicBezTo>
                  <a:cubicBezTo>
                    <a:pt x="89200" y="0"/>
                    <a:pt x="0" y="89200"/>
                    <a:pt x="0" y="198837"/>
                  </a:cubicBezTo>
                  <a:cubicBezTo>
                    <a:pt x="0" y="240692"/>
                    <a:pt x="8849" y="285397"/>
                    <a:pt x="26291" y="331726"/>
                  </a:cubicBezTo>
                  <a:cubicBezTo>
                    <a:pt x="40784" y="370223"/>
                    <a:pt x="60822" y="408996"/>
                    <a:pt x="85831" y="446974"/>
                  </a:cubicBezTo>
                  <a:cubicBezTo>
                    <a:pt x="87069" y="448863"/>
                    <a:pt x="88328" y="450741"/>
                    <a:pt x="89587" y="452618"/>
                  </a:cubicBezTo>
                  <a:cubicBezTo>
                    <a:pt x="91719" y="455789"/>
                    <a:pt x="95210" y="457490"/>
                    <a:pt x="98756" y="457490"/>
                  </a:cubicBezTo>
                  <a:cubicBezTo>
                    <a:pt x="100877" y="457490"/>
                    <a:pt x="103020" y="456882"/>
                    <a:pt x="104909" y="455601"/>
                  </a:cubicBezTo>
                  <a:cubicBezTo>
                    <a:pt x="109968" y="452199"/>
                    <a:pt x="111315" y="445328"/>
                    <a:pt x="107902" y="440269"/>
                  </a:cubicBezTo>
                  <a:cubicBezTo>
                    <a:pt x="106687" y="438457"/>
                    <a:pt x="105472" y="436634"/>
                    <a:pt x="104268" y="43482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40"/>
            <p:cNvSpPr/>
            <p:nvPr/>
          </p:nvSpPr>
          <p:spPr>
            <a:xfrm>
              <a:off x="5406960" y="1709777"/>
              <a:ext cx="22321" cy="22384"/>
            </a:xfrm>
            <a:custGeom>
              <a:avLst/>
              <a:gdLst/>
              <a:ahLst/>
              <a:cxnLst/>
              <a:rect l="l" t="t" r="r" b="b"/>
              <a:pathLst>
                <a:path w="22321" h="22384" extrusionOk="0">
                  <a:moveTo>
                    <a:pt x="19965" y="4522"/>
                  </a:moveTo>
                  <a:lnTo>
                    <a:pt x="19733" y="4224"/>
                  </a:lnTo>
                  <a:cubicBezTo>
                    <a:pt x="15966" y="-570"/>
                    <a:pt x="9018" y="-1410"/>
                    <a:pt x="4224" y="2357"/>
                  </a:cubicBezTo>
                  <a:cubicBezTo>
                    <a:pt x="-570" y="6124"/>
                    <a:pt x="-1410" y="13072"/>
                    <a:pt x="2357" y="17866"/>
                  </a:cubicBezTo>
                  <a:lnTo>
                    <a:pt x="2589" y="18164"/>
                  </a:lnTo>
                  <a:cubicBezTo>
                    <a:pt x="4765" y="20937"/>
                    <a:pt x="8013" y="22384"/>
                    <a:pt x="11283" y="22384"/>
                  </a:cubicBezTo>
                  <a:cubicBezTo>
                    <a:pt x="13668" y="22384"/>
                    <a:pt x="16077" y="21611"/>
                    <a:pt x="18098" y="20031"/>
                  </a:cubicBezTo>
                  <a:cubicBezTo>
                    <a:pt x="22892" y="16264"/>
                    <a:pt x="23732" y="9316"/>
                    <a:pt x="19965" y="45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40"/>
            <p:cNvSpPr/>
            <p:nvPr/>
          </p:nvSpPr>
          <p:spPr>
            <a:xfrm>
              <a:off x="5337415" y="1282668"/>
              <a:ext cx="309301" cy="309301"/>
            </a:xfrm>
            <a:custGeom>
              <a:avLst/>
              <a:gdLst/>
              <a:ahLst/>
              <a:cxnLst/>
              <a:rect l="l" t="t" r="r" b="b"/>
              <a:pathLst>
                <a:path w="309301" h="309301" extrusionOk="0">
                  <a:moveTo>
                    <a:pt x="154651" y="0"/>
                  </a:moveTo>
                  <a:cubicBezTo>
                    <a:pt x="69372" y="0"/>
                    <a:pt x="0" y="69372"/>
                    <a:pt x="0" y="154651"/>
                  </a:cubicBezTo>
                  <a:cubicBezTo>
                    <a:pt x="0" y="239930"/>
                    <a:pt x="69372" y="309301"/>
                    <a:pt x="154651" y="309301"/>
                  </a:cubicBezTo>
                  <a:cubicBezTo>
                    <a:pt x="239930" y="309301"/>
                    <a:pt x="309301" y="239930"/>
                    <a:pt x="309301" y="154651"/>
                  </a:cubicBezTo>
                  <a:cubicBezTo>
                    <a:pt x="309301" y="69372"/>
                    <a:pt x="239930" y="0"/>
                    <a:pt x="154651" y="0"/>
                  </a:cubicBezTo>
                  <a:close/>
                  <a:moveTo>
                    <a:pt x="154651" y="22093"/>
                  </a:moveTo>
                  <a:cubicBezTo>
                    <a:pt x="224023" y="22093"/>
                    <a:pt x="281111" y="75657"/>
                    <a:pt x="286745" y="143604"/>
                  </a:cubicBezTo>
                  <a:lnTo>
                    <a:pt x="228220" y="143604"/>
                  </a:lnTo>
                  <a:lnTo>
                    <a:pt x="197953" y="72973"/>
                  </a:lnTo>
                  <a:cubicBezTo>
                    <a:pt x="196219" y="68908"/>
                    <a:pt x="192220" y="66279"/>
                    <a:pt x="187801" y="66279"/>
                  </a:cubicBezTo>
                  <a:cubicBezTo>
                    <a:pt x="183383" y="66279"/>
                    <a:pt x="179395" y="68908"/>
                    <a:pt x="177650" y="72973"/>
                  </a:cubicBezTo>
                  <a:lnTo>
                    <a:pt x="121523" y="203929"/>
                  </a:lnTo>
                  <a:lnTo>
                    <a:pt x="98535" y="150298"/>
                  </a:lnTo>
                  <a:cubicBezTo>
                    <a:pt x="96801" y="146233"/>
                    <a:pt x="92802" y="143604"/>
                    <a:pt x="88383" y="143604"/>
                  </a:cubicBezTo>
                  <a:lnTo>
                    <a:pt x="22568" y="143604"/>
                  </a:lnTo>
                  <a:cubicBezTo>
                    <a:pt x="28202" y="75657"/>
                    <a:pt x="85290" y="22093"/>
                    <a:pt x="154662" y="22093"/>
                  </a:cubicBezTo>
                  <a:close/>
                  <a:moveTo>
                    <a:pt x="154651" y="287208"/>
                  </a:moveTo>
                  <a:cubicBezTo>
                    <a:pt x="85279" y="287208"/>
                    <a:pt x="28191" y="233633"/>
                    <a:pt x="22557" y="165697"/>
                  </a:cubicBezTo>
                  <a:lnTo>
                    <a:pt x="81082" y="165697"/>
                  </a:lnTo>
                  <a:lnTo>
                    <a:pt x="111349" y="236328"/>
                  </a:lnTo>
                  <a:cubicBezTo>
                    <a:pt x="113083" y="240394"/>
                    <a:pt x="117082" y="243023"/>
                    <a:pt x="121500" y="243023"/>
                  </a:cubicBezTo>
                  <a:cubicBezTo>
                    <a:pt x="125919" y="243023"/>
                    <a:pt x="129907" y="240382"/>
                    <a:pt x="131652" y="236328"/>
                  </a:cubicBezTo>
                  <a:lnTo>
                    <a:pt x="187779" y="105372"/>
                  </a:lnTo>
                  <a:lnTo>
                    <a:pt x="210767" y="159003"/>
                  </a:lnTo>
                  <a:cubicBezTo>
                    <a:pt x="212501" y="163068"/>
                    <a:pt x="216500" y="165697"/>
                    <a:pt x="220919" y="165697"/>
                  </a:cubicBezTo>
                  <a:lnTo>
                    <a:pt x="286734" y="165697"/>
                  </a:lnTo>
                  <a:cubicBezTo>
                    <a:pt x="281100" y="233633"/>
                    <a:pt x="224012" y="287208"/>
                    <a:pt x="154640" y="2872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40"/>
            <p:cNvSpPr/>
            <p:nvPr/>
          </p:nvSpPr>
          <p:spPr>
            <a:xfrm>
              <a:off x="5609159" y="1288192"/>
              <a:ext cx="22092" cy="22092"/>
            </a:xfrm>
            <a:custGeom>
              <a:avLst/>
              <a:gdLst/>
              <a:ahLst/>
              <a:cxnLst/>
              <a:rect l="l" t="t" r="r" b="b"/>
              <a:pathLst>
                <a:path w="22092" h="22092" extrusionOk="0">
                  <a:moveTo>
                    <a:pt x="22093" y="11046"/>
                  </a:moveTo>
                  <a:cubicBezTo>
                    <a:pt x="22093" y="17144"/>
                    <a:pt x="17144" y="22093"/>
                    <a:pt x="11046" y="22093"/>
                  </a:cubicBezTo>
                  <a:cubicBezTo>
                    <a:pt x="4949" y="22093"/>
                    <a:pt x="0" y="17144"/>
                    <a:pt x="0" y="11046"/>
                  </a:cubicBezTo>
                  <a:cubicBezTo>
                    <a:pt x="0" y="4949"/>
                    <a:pt x="4949" y="0"/>
                    <a:pt x="11046" y="0"/>
                  </a:cubicBezTo>
                  <a:cubicBezTo>
                    <a:pt x="17144" y="0"/>
                    <a:pt x="22093" y="4949"/>
                    <a:pt x="22093" y="110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9" name="Google Shape;409;p40"/>
          <p:cNvGrpSpPr/>
          <p:nvPr/>
        </p:nvGrpSpPr>
        <p:grpSpPr>
          <a:xfrm>
            <a:off x="4446374" y="3337055"/>
            <a:ext cx="251290" cy="357396"/>
            <a:chOff x="5293229" y="1238483"/>
            <a:chExt cx="397674" cy="565590"/>
          </a:xfrm>
        </p:grpSpPr>
        <p:sp>
          <p:nvSpPr>
            <p:cNvPr id="410" name="Google Shape;410;p40"/>
            <p:cNvSpPr/>
            <p:nvPr/>
          </p:nvSpPr>
          <p:spPr>
            <a:xfrm>
              <a:off x="5619620" y="1291495"/>
              <a:ext cx="7511" cy="8108"/>
            </a:xfrm>
            <a:custGeom>
              <a:avLst/>
              <a:gdLst/>
              <a:ahLst/>
              <a:cxnLst/>
              <a:rect l="l" t="t" r="r" b="b"/>
              <a:pathLst>
                <a:path w="7511" h="8108" extrusionOk="0">
                  <a:moveTo>
                    <a:pt x="0" y="8108"/>
                  </a:moveTo>
                  <a:lnTo>
                    <a:pt x="2508" y="5402"/>
                  </a:lnTo>
                  <a:lnTo>
                    <a:pt x="7511" y="0"/>
                  </a:lnTo>
                  <a:lnTo>
                    <a:pt x="11" y="810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40"/>
            <p:cNvSpPr/>
            <p:nvPr/>
          </p:nvSpPr>
          <p:spPr>
            <a:xfrm>
              <a:off x="5427270" y="1321545"/>
              <a:ext cx="263633" cy="482528"/>
            </a:xfrm>
            <a:custGeom>
              <a:avLst/>
              <a:gdLst/>
              <a:ahLst/>
              <a:cxnLst/>
              <a:rect l="l" t="t" r="r" b="b"/>
              <a:pathLst>
                <a:path w="263633" h="482528" extrusionOk="0">
                  <a:moveTo>
                    <a:pt x="229853" y="4878"/>
                  </a:moveTo>
                  <a:cubicBezTo>
                    <a:pt x="226440" y="-192"/>
                    <a:pt x="219580" y="-1517"/>
                    <a:pt x="214520" y="1885"/>
                  </a:cubicBezTo>
                  <a:cubicBezTo>
                    <a:pt x="209462" y="5298"/>
                    <a:pt x="208125" y="12158"/>
                    <a:pt x="211527" y="17217"/>
                  </a:cubicBezTo>
                  <a:cubicBezTo>
                    <a:pt x="231157" y="46380"/>
                    <a:pt x="241540" y="80470"/>
                    <a:pt x="241540" y="115785"/>
                  </a:cubicBezTo>
                  <a:cubicBezTo>
                    <a:pt x="241540" y="206123"/>
                    <a:pt x="198183" y="291932"/>
                    <a:pt x="161807" y="348026"/>
                  </a:cubicBezTo>
                  <a:cubicBezTo>
                    <a:pt x="122139" y="409191"/>
                    <a:pt x="80692" y="449963"/>
                    <a:pt x="64841" y="459298"/>
                  </a:cubicBezTo>
                  <a:cubicBezTo>
                    <a:pt x="56965" y="454603"/>
                    <a:pt x="40936" y="441203"/>
                    <a:pt x="19352" y="416592"/>
                  </a:cubicBezTo>
                  <a:cubicBezTo>
                    <a:pt x="15331" y="412008"/>
                    <a:pt x="8349" y="411544"/>
                    <a:pt x="3765" y="415565"/>
                  </a:cubicBezTo>
                  <a:cubicBezTo>
                    <a:pt x="-820" y="419585"/>
                    <a:pt x="-1283" y="426567"/>
                    <a:pt x="2738" y="431151"/>
                  </a:cubicBezTo>
                  <a:cubicBezTo>
                    <a:pt x="26974" y="458789"/>
                    <a:pt x="48857" y="477789"/>
                    <a:pt x="61284" y="481954"/>
                  </a:cubicBezTo>
                  <a:cubicBezTo>
                    <a:pt x="62422" y="482340"/>
                    <a:pt x="63615" y="482528"/>
                    <a:pt x="64796" y="482528"/>
                  </a:cubicBezTo>
                  <a:cubicBezTo>
                    <a:pt x="65979" y="482528"/>
                    <a:pt x="67172" y="482340"/>
                    <a:pt x="68309" y="481954"/>
                  </a:cubicBezTo>
                  <a:cubicBezTo>
                    <a:pt x="88568" y="475160"/>
                    <a:pt x="137162" y="426611"/>
                    <a:pt x="180343" y="360045"/>
                  </a:cubicBezTo>
                  <a:cubicBezTo>
                    <a:pt x="218332" y="301454"/>
                    <a:pt x="263633" y="211525"/>
                    <a:pt x="263633" y="115785"/>
                  </a:cubicBezTo>
                  <a:cubicBezTo>
                    <a:pt x="263633" y="76062"/>
                    <a:pt x="251957" y="37709"/>
                    <a:pt x="229853" y="4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40"/>
            <p:cNvSpPr/>
            <p:nvPr/>
          </p:nvSpPr>
          <p:spPr>
            <a:xfrm>
              <a:off x="5293229" y="1238483"/>
              <a:ext cx="311606" cy="457489"/>
            </a:xfrm>
            <a:custGeom>
              <a:avLst/>
              <a:gdLst/>
              <a:ahLst/>
              <a:cxnLst/>
              <a:rect l="l" t="t" r="r" b="b"/>
              <a:pathLst>
                <a:path w="311606" h="457489" extrusionOk="0">
                  <a:moveTo>
                    <a:pt x="104279" y="434812"/>
                  </a:moveTo>
                  <a:cubicBezTo>
                    <a:pt x="73581" y="388206"/>
                    <a:pt x="22093" y="295582"/>
                    <a:pt x="22093" y="198837"/>
                  </a:cubicBezTo>
                  <a:cubicBezTo>
                    <a:pt x="22093" y="102092"/>
                    <a:pt x="101374" y="22093"/>
                    <a:pt x="198837" y="22093"/>
                  </a:cubicBezTo>
                  <a:cubicBezTo>
                    <a:pt x="232949" y="22093"/>
                    <a:pt x="266055" y="31825"/>
                    <a:pt x="294566" y="50239"/>
                  </a:cubicBezTo>
                  <a:cubicBezTo>
                    <a:pt x="299691" y="53553"/>
                    <a:pt x="306529" y="52073"/>
                    <a:pt x="309843" y="46948"/>
                  </a:cubicBezTo>
                  <a:cubicBezTo>
                    <a:pt x="313146" y="41822"/>
                    <a:pt x="311677" y="34984"/>
                    <a:pt x="306551" y="31681"/>
                  </a:cubicBezTo>
                  <a:cubicBezTo>
                    <a:pt x="274461" y="10958"/>
                    <a:pt x="237201" y="0"/>
                    <a:pt x="198837" y="0"/>
                  </a:cubicBezTo>
                  <a:cubicBezTo>
                    <a:pt x="89200" y="0"/>
                    <a:pt x="0" y="89200"/>
                    <a:pt x="0" y="198837"/>
                  </a:cubicBezTo>
                  <a:cubicBezTo>
                    <a:pt x="0" y="240692"/>
                    <a:pt x="8849" y="285397"/>
                    <a:pt x="26291" y="331726"/>
                  </a:cubicBezTo>
                  <a:cubicBezTo>
                    <a:pt x="40784" y="370223"/>
                    <a:pt x="60822" y="408996"/>
                    <a:pt x="85831" y="446974"/>
                  </a:cubicBezTo>
                  <a:cubicBezTo>
                    <a:pt x="87069" y="448863"/>
                    <a:pt x="88328" y="450741"/>
                    <a:pt x="89587" y="452618"/>
                  </a:cubicBezTo>
                  <a:cubicBezTo>
                    <a:pt x="91719" y="455789"/>
                    <a:pt x="95210" y="457490"/>
                    <a:pt x="98756" y="457490"/>
                  </a:cubicBezTo>
                  <a:cubicBezTo>
                    <a:pt x="100877" y="457490"/>
                    <a:pt x="103020" y="456882"/>
                    <a:pt x="104909" y="455601"/>
                  </a:cubicBezTo>
                  <a:cubicBezTo>
                    <a:pt x="109968" y="452199"/>
                    <a:pt x="111315" y="445328"/>
                    <a:pt x="107902" y="440269"/>
                  </a:cubicBezTo>
                  <a:cubicBezTo>
                    <a:pt x="106687" y="438457"/>
                    <a:pt x="105472" y="436634"/>
                    <a:pt x="104268" y="43482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40"/>
            <p:cNvSpPr/>
            <p:nvPr/>
          </p:nvSpPr>
          <p:spPr>
            <a:xfrm>
              <a:off x="5406960" y="1709777"/>
              <a:ext cx="22321" cy="22384"/>
            </a:xfrm>
            <a:custGeom>
              <a:avLst/>
              <a:gdLst/>
              <a:ahLst/>
              <a:cxnLst/>
              <a:rect l="l" t="t" r="r" b="b"/>
              <a:pathLst>
                <a:path w="22321" h="22384" extrusionOk="0">
                  <a:moveTo>
                    <a:pt x="19965" y="4522"/>
                  </a:moveTo>
                  <a:lnTo>
                    <a:pt x="19733" y="4224"/>
                  </a:lnTo>
                  <a:cubicBezTo>
                    <a:pt x="15966" y="-570"/>
                    <a:pt x="9018" y="-1410"/>
                    <a:pt x="4224" y="2357"/>
                  </a:cubicBezTo>
                  <a:cubicBezTo>
                    <a:pt x="-570" y="6124"/>
                    <a:pt x="-1410" y="13072"/>
                    <a:pt x="2357" y="17866"/>
                  </a:cubicBezTo>
                  <a:lnTo>
                    <a:pt x="2589" y="18164"/>
                  </a:lnTo>
                  <a:cubicBezTo>
                    <a:pt x="4765" y="20937"/>
                    <a:pt x="8013" y="22384"/>
                    <a:pt x="11283" y="22384"/>
                  </a:cubicBezTo>
                  <a:cubicBezTo>
                    <a:pt x="13668" y="22384"/>
                    <a:pt x="16077" y="21611"/>
                    <a:pt x="18098" y="20031"/>
                  </a:cubicBezTo>
                  <a:cubicBezTo>
                    <a:pt x="22892" y="16264"/>
                    <a:pt x="23732" y="9316"/>
                    <a:pt x="19965" y="45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40"/>
            <p:cNvSpPr/>
            <p:nvPr/>
          </p:nvSpPr>
          <p:spPr>
            <a:xfrm>
              <a:off x="5337415" y="1282668"/>
              <a:ext cx="309301" cy="309301"/>
            </a:xfrm>
            <a:custGeom>
              <a:avLst/>
              <a:gdLst/>
              <a:ahLst/>
              <a:cxnLst/>
              <a:rect l="l" t="t" r="r" b="b"/>
              <a:pathLst>
                <a:path w="309301" h="309301" extrusionOk="0">
                  <a:moveTo>
                    <a:pt x="154651" y="0"/>
                  </a:moveTo>
                  <a:cubicBezTo>
                    <a:pt x="69372" y="0"/>
                    <a:pt x="0" y="69372"/>
                    <a:pt x="0" y="154651"/>
                  </a:cubicBezTo>
                  <a:cubicBezTo>
                    <a:pt x="0" y="239930"/>
                    <a:pt x="69372" y="309301"/>
                    <a:pt x="154651" y="309301"/>
                  </a:cubicBezTo>
                  <a:cubicBezTo>
                    <a:pt x="239930" y="309301"/>
                    <a:pt x="309301" y="239930"/>
                    <a:pt x="309301" y="154651"/>
                  </a:cubicBezTo>
                  <a:cubicBezTo>
                    <a:pt x="309301" y="69372"/>
                    <a:pt x="239930" y="0"/>
                    <a:pt x="154651" y="0"/>
                  </a:cubicBezTo>
                  <a:close/>
                  <a:moveTo>
                    <a:pt x="154651" y="22093"/>
                  </a:moveTo>
                  <a:cubicBezTo>
                    <a:pt x="224023" y="22093"/>
                    <a:pt x="281111" y="75657"/>
                    <a:pt x="286745" y="143604"/>
                  </a:cubicBezTo>
                  <a:lnTo>
                    <a:pt x="228220" y="143604"/>
                  </a:lnTo>
                  <a:lnTo>
                    <a:pt x="197953" y="72973"/>
                  </a:lnTo>
                  <a:cubicBezTo>
                    <a:pt x="196219" y="68908"/>
                    <a:pt x="192220" y="66279"/>
                    <a:pt x="187801" y="66279"/>
                  </a:cubicBezTo>
                  <a:cubicBezTo>
                    <a:pt x="183383" y="66279"/>
                    <a:pt x="179395" y="68908"/>
                    <a:pt x="177650" y="72973"/>
                  </a:cubicBezTo>
                  <a:lnTo>
                    <a:pt x="121523" y="203929"/>
                  </a:lnTo>
                  <a:lnTo>
                    <a:pt x="98535" y="150298"/>
                  </a:lnTo>
                  <a:cubicBezTo>
                    <a:pt x="96801" y="146233"/>
                    <a:pt x="92802" y="143604"/>
                    <a:pt x="88383" y="143604"/>
                  </a:cubicBezTo>
                  <a:lnTo>
                    <a:pt x="22568" y="143604"/>
                  </a:lnTo>
                  <a:cubicBezTo>
                    <a:pt x="28202" y="75657"/>
                    <a:pt x="85290" y="22093"/>
                    <a:pt x="154662" y="22093"/>
                  </a:cubicBezTo>
                  <a:close/>
                  <a:moveTo>
                    <a:pt x="154651" y="287208"/>
                  </a:moveTo>
                  <a:cubicBezTo>
                    <a:pt x="85279" y="287208"/>
                    <a:pt x="28191" y="233633"/>
                    <a:pt x="22557" y="165697"/>
                  </a:cubicBezTo>
                  <a:lnTo>
                    <a:pt x="81082" y="165697"/>
                  </a:lnTo>
                  <a:lnTo>
                    <a:pt x="111349" y="236328"/>
                  </a:lnTo>
                  <a:cubicBezTo>
                    <a:pt x="113083" y="240394"/>
                    <a:pt x="117082" y="243023"/>
                    <a:pt x="121500" y="243023"/>
                  </a:cubicBezTo>
                  <a:cubicBezTo>
                    <a:pt x="125919" y="243023"/>
                    <a:pt x="129907" y="240382"/>
                    <a:pt x="131652" y="236328"/>
                  </a:cubicBezTo>
                  <a:lnTo>
                    <a:pt x="187779" y="105372"/>
                  </a:lnTo>
                  <a:lnTo>
                    <a:pt x="210767" y="159003"/>
                  </a:lnTo>
                  <a:cubicBezTo>
                    <a:pt x="212501" y="163068"/>
                    <a:pt x="216500" y="165697"/>
                    <a:pt x="220919" y="165697"/>
                  </a:cubicBezTo>
                  <a:lnTo>
                    <a:pt x="286734" y="165697"/>
                  </a:lnTo>
                  <a:cubicBezTo>
                    <a:pt x="281100" y="233633"/>
                    <a:pt x="224012" y="287208"/>
                    <a:pt x="154640" y="2872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40"/>
            <p:cNvSpPr/>
            <p:nvPr/>
          </p:nvSpPr>
          <p:spPr>
            <a:xfrm>
              <a:off x="5609159" y="1288192"/>
              <a:ext cx="22092" cy="22092"/>
            </a:xfrm>
            <a:custGeom>
              <a:avLst/>
              <a:gdLst/>
              <a:ahLst/>
              <a:cxnLst/>
              <a:rect l="l" t="t" r="r" b="b"/>
              <a:pathLst>
                <a:path w="22092" h="22092" extrusionOk="0">
                  <a:moveTo>
                    <a:pt x="22093" y="11046"/>
                  </a:moveTo>
                  <a:cubicBezTo>
                    <a:pt x="22093" y="17144"/>
                    <a:pt x="17144" y="22093"/>
                    <a:pt x="11046" y="22093"/>
                  </a:cubicBezTo>
                  <a:cubicBezTo>
                    <a:pt x="4949" y="22093"/>
                    <a:pt x="0" y="17144"/>
                    <a:pt x="0" y="11046"/>
                  </a:cubicBezTo>
                  <a:cubicBezTo>
                    <a:pt x="0" y="4949"/>
                    <a:pt x="4949" y="0"/>
                    <a:pt x="11046" y="0"/>
                  </a:cubicBezTo>
                  <a:cubicBezTo>
                    <a:pt x="17144" y="0"/>
                    <a:pt x="22093" y="4949"/>
                    <a:pt x="22093" y="110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6" name="Google Shape;416;p40"/>
          <p:cNvGrpSpPr/>
          <p:nvPr/>
        </p:nvGrpSpPr>
        <p:grpSpPr>
          <a:xfrm>
            <a:off x="7185874" y="3337055"/>
            <a:ext cx="251290" cy="357396"/>
            <a:chOff x="5293229" y="1238483"/>
            <a:chExt cx="397674" cy="565590"/>
          </a:xfrm>
        </p:grpSpPr>
        <p:sp>
          <p:nvSpPr>
            <p:cNvPr id="417" name="Google Shape;417;p40"/>
            <p:cNvSpPr/>
            <p:nvPr/>
          </p:nvSpPr>
          <p:spPr>
            <a:xfrm>
              <a:off x="5619620" y="1291495"/>
              <a:ext cx="7511" cy="8108"/>
            </a:xfrm>
            <a:custGeom>
              <a:avLst/>
              <a:gdLst/>
              <a:ahLst/>
              <a:cxnLst/>
              <a:rect l="l" t="t" r="r" b="b"/>
              <a:pathLst>
                <a:path w="7511" h="8108" extrusionOk="0">
                  <a:moveTo>
                    <a:pt x="0" y="8108"/>
                  </a:moveTo>
                  <a:lnTo>
                    <a:pt x="2508" y="5402"/>
                  </a:lnTo>
                  <a:lnTo>
                    <a:pt x="7511" y="0"/>
                  </a:lnTo>
                  <a:lnTo>
                    <a:pt x="11" y="810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40"/>
            <p:cNvSpPr/>
            <p:nvPr/>
          </p:nvSpPr>
          <p:spPr>
            <a:xfrm>
              <a:off x="5427270" y="1321545"/>
              <a:ext cx="263633" cy="482528"/>
            </a:xfrm>
            <a:custGeom>
              <a:avLst/>
              <a:gdLst/>
              <a:ahLst/>
              <a:cxnLst/>
              <a:rect l="l" t="t" r="r" b="b"/>
              <a:pathLst>
                <a:path w="263633" h="482528" extrusionOk="0">
                  <a:moveTo>
                    <a:pt x="229853" y="4878"/>
                  </a:moveTo>
                  <a:cubicBezTo>
                    <a:pt x="226440" y="-192"/>
                    <a:pt x="219580" y="-1517"/>
                    <a:pt x="214520" y="1885"/>
                  </a:cubicBezTo>
                  <a:cubicBezTo>
                    <a:pt x="209462" y="5298"/>
                    <a:pt x="208125" y="12158"/>
                    <a:pt x="211527" y="17217"/>
                  </a:cubicBezTo>
                  <a:cubicBezTo>
                    <a:pt x="231157" y="46380"/>
                    <a:pt x="241540" y="80470"/>
                    <a:pt x="241540" y="115785"/>
                  </a:cubicBezTo>
                  <a:cubicBezTo>
                    <a:pt x="241540" y="206123"/>
                    <a:pt x="198183" y="291932"/>
                    <a:pt x="161807" y="348026"/>
                  </a:cubicBezTo>
                  <a:cubicBezTo>
                    <a:pt x="122139" y="409191"/>
                    <a:pt x="80692" y="449963"/>
                    <a:pt x="64841" y="459298"/>
                  </a:cubicBezTo>
                  <a:cubicBezTo>
                    <a:pt x="56965" y="454603"/>
                    <a:pt x="40936" y="441203"/>
                    <a:pt x="19352" y="416592"/>
                  </a:cubicBezTo>
                  <a:cubicBezTo>
                    <a:pt x="15331" y="412008"/>
                    <a:pt x="8349" y="411544"/>
                    <a:pt x="3765" y="415565"/>
                  </a:cubicBezTo>
                  <a:cubicBezTo>
                    <a:pt x="-820" y="419585"/>
                    <a:pt x="-1283" y="426567"/>
                    <a:pt x="2738" y="431151"/>
                  </a:cubicBezTo>
                  <a:cubicBezTo>
                    <a:pt x="26974" y="458789"/>
                    <a:pt x="48857" y="477789"/>
                    <a:pt x="61284" y="481954"/>
                  </a:cubicBezTo>
                  <a:cubicBezTo>
                    <a:pt x="62422" y="482340"/>
                    <a:pt x="63615" y="482528"/>
                    <a:pt x="64796" y="482528"/>
                  </a:cubicBezTo>
                  <a:cubicBezTo>
                    <a:pt x="65979" y="482528"/>
                    <a:pt x="67172" y="482340"/>
                    <a:pt x="68309" y="481954"/>
                  </a:cubicBezTo>
                  <a:cubicBezTo>
                    <a:pt x="88568" y="475160"/>
                    <a:pt x="137162" y="426611"/>
                    <a:pt x="180343" y="360045"/>
                  </a:cubicBezTo>
                  <a:cubicBezTo>
                    <a:pt x="218332" y="301454"/>
                    <a:pt x="263633" y="211525"/>
                    <a:pt x="263633" y="115785"/>
                  </a:cubicBezTo>
                  <a:cubicBezTo>
                    <a:pt x="263633" y="76062"/>
                    <a:pt x="251957" y="37709"/>
                    <a:pt x="229853" y="4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40"/>
            <p:cNvSpPr/>
            <p:nvPr/>
          </p:nvSpPr>
          <p:spPr>
            <a:xfrm>
              <a:off x="5293229" y="1238483"/>
              <a:ext cx="311606" cy="457489"/>
            </a:xfrm>
            <a:custGeom>
              <a:avLst/>
              <a:gdLst/>
              <a:ahLst/>
              <a:cxnLst/>
              <a:rect l="l" t="t" r="r" b="b"/>
              <a:pathLst>
                <a:path w="311606" h="457489" extrusionOk="0">
                  <a:moveTo>
                    <a:pt x="104279" y="434812"/>
                  </a:moveTo>
                  <a:cubicBezTo>
                    <a:pt x="73581" y="388206"/>
                    <a:pt x="22093" y="295582"/>
                    <a:pt x="22093" y="198837"/>
                  </a:cubicBezTo>
                  <a:cubicBezTo>
                    <a:pt x="22093" y="102092"/>
                    <a:pt x="101374" y="22093"/>
                    <a:pt x="198837" y="22093"/>
                  </a:cubicBezTo>
                  <a:cubicBezTo>
                    <a:pt x="232949" y="22093"/>
                    <a:pt x="266055" y="31825"/>
                    <a:pt x="294566" y="50239"/>
                  </a:cubicBezTo>
                  <a:cubicBezTo>
                    <a:pt x="299691" y="53553"/>
                    <a:pt x="306529" y="52073"/>
                    <a:pt x="309843" y="46948"/>
                  </a:cubicBezTo>
                  <a:cubicBezTo>
                    <a:pt x="313146" y="41822"/>
                    <a:pt x="311677" y="34984"/>
                    <a:pt x="306551" y="31681"/>
                  </a:cubicBezTo>
                  <a:cubicBezTo>
                    <a:pt x="274461" y="10958"/>
                    <a:pt x="237201" y="0"/>
                    <a:pt x="198837" y="0"/>
                  </a:cubicBezTo>
                  <a:cubicBezTo>
                    <a:pt x="89200" y="0"/>
                    <a:pt x="0" y="89200"/>
                    <a:pt x="0" y="198837"/>
                  </a:cubicBezTo>
                  <a:cubicBezTo>
                    <a:pt x="0" y="240692"/>
                    <a:pt x="8849" y="285397"/>
                    <a:pt x="26291" y="331726"/>
                  </a:cubicBezTo>
                  <a:cubicBezTo>
                    <a:pt x="40784" y="370223"/>
                    <a:pt x="60822" y="408996"/>
                    <a:pt x="85831" y="446974"/>
                  </a:cubicBezTo>
                  <a:cubicBezTo>
                    <a:pt x="87069" y="448863"/>
                    <a:pt x="88328" y="450741"/>
                    <a:pt x="89587" y="452618"/>
                  </a:cubicBezTo>
                  <a:cubicBezTo>
                    <a:pt x="91719" y="455789"/>
                    <a:pt x="95210" y="457490"/>
                    <a:pt x="98756" y="457490"/>
                  </a:cubicBezTo>
                  <a:cubicBezTo>
                    <a:pt x="100877" y="457490"/>
                    <a:pt x="103020" y="456882"/>
                    <a:pt x="104909" y="455601"/>
                  </a:cubicBezTo>
                  <a:cubicBezTo>
                    <a:pt x="109968" y="452199"/>
                    <a:pt x="111315" y="445328"/>
                    <a:pt x="107902" y="440269"/>
                  </a:cubicBezTo>
                  <a:cubicBezTo>
                    <a:pt x="106687" y="438457"/>
                    <a:pt x="105472" y="436634"/>
                    <a:pt x="104268" y="43482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40"/>
            <p:cNvSpPr/>
            <p:nvPr/>
          </p:nvSpPr>
          <p:spPr>
            <a:xfrm>
              <a:off x="5406960" y="1709777"/>
              <a:ext cx="22321" cy="22384"/>
            </a:xfrm>
            <a:custGeom>
              <a:avLst/>
              <a:gdLst/>
              <a:ahLst/>
              <a:cxnLst/>
              <a:rect l="l" t="t" r="r" b="b"/>
              <a:pathLst>
                <a:path w="22321" h="22384" extrusionOk="0">
                  <a:moveTo>
                    <a:pt x="19965" y="4522"/>
                  </a:moveTo>
                  <a:lnTo>
                    <a:pt x="19733" y="4224"/>
                  </a:lnTo>
                  <a:cubicBezTo>
                    <a:pt x="15966" y="-570"/>
                    <a:pt x="9018" y="-1410"/>
                    <a:pt x="4224" y="2357"/>
                  </a:cubicBezTo>
                  <a:cubicBezTo>
                    <a:pt x="-570" y="6124"/>
                    <a:pt x="-1410" y="13072"/>
                    <a:pt x="2357" y="17866"/>
                  </a:cubicBezTo>
                  <a:lnTo>
                    <a:pt x="2589" y="18164"/>
                  </a:lnTo>
                  <a:cubicBezTo>
                    <a:pt x="4765" y="20937"/>
                    <a:pt x="8013" y="22384"/>
                    <a:pt x="11283" y="22384"/>
                  </a:cubicBezTo>
                  <a:cubicBezTo>
                    <a:pt x="13668" y="22384"/>
                    <a:pt x="16077" y="21611"/>
                    <a:pt x="18098" y="20031"/>
                  </a:cubicBezTo>
                  <a:cubicBezTo>
                    <a:pt x="22892" y="16264"/>
                    <a:pt x="23732" y="9316"/>
                    <a:pt x="19965" y="45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40"/>
            <p:cNvSpPr/>
            <p:nvPr/>
          </p:nvSpPr>
          <p:spPr>
            <a:xfrm>
              <a:off x="5337415" y="1282668"/>
              <a:ext cx="309301" cy="309301"/>
            </a:xfrm>
            <a:custGeom>
              <a:avLst/>
              <a:gdLst/>
              <a:ahLst/>
              <a:cxnLst/>
              <a:rect l="l" t="t" r="r" b="b"/>
              <a:pathLst>
                <a:path w="309301" h="309301" extrusionOk="0">
                  <a:moveTo>
                    <a:pt x="154651" y="0"/>
                  </a:moveTo>
                  <a:cubicBezTo>
                    <a:pt x="69372" y="0"/>
                    <a:pt x="0" y="69372"/>
                    <a:pt x="0" y="154651"/>
                  </a:cubicBezTo>
                  <a:cubicBezTo>
                    <a:pt x="0" y="239930"/>
                    <a:pt x="69372" y="309301"/>
                    <a:pt x="154651" y="309301"/>
                  </a:cubicBezTo>
                  <a:cubicBezTo>
                    <a:pt x="239930" y="309301"/>
                    <a:pt x="309301" y="239930"/>
                    <a:pt x="309301" y="154651"/>
                  </a:cubicBezTo>
                  <a:cubicBezTo>
                    <a:pt x="309301" y="69372"/>
                    <a:pt x="239930" y="0"/>
                    <a:pt x="154651" y="0"/>
                  </a:cubicBezTo>
                  <a:close/>
                  <a:moveTo>
                    <a:pt x="154651" y="22093"/>
                  </a:moveTo>
                  <a:cubicBezTo>
                    <a:pt x="224023" y="22093"/>
                    <a:pt x="281111" y="75657"/>
                    <a:pt x="286745" y="143604"/>
                  </a:cubicBezTo>
                  <a:lnTo>
                    <a:pt x="228220" y="143604"/>
                  </a:lnTo>
                  <a:lnTo>
                    <a:pt x="197953" y="72973"/>
                  </a:lnTo>
                  <a:cubicBezTo>
                    <a:pt x="196219" y="68908"/>
                    <a:pt x="192220" y="66279"/>
                    <a:pt x="187801" y="66279"/>
                  </a:cubicBezTo>
                  <a:cubicBezTo>
                    <a:pt x="183383" y="66279"/>
                    <a:pt x="179395" y="68908"/>
                    <a:pt x="177650" y="72973"/>
                  </a:cubicBezTo>
                  <a:lnTo>
                    <a:pt x="121523" y="203929"/>
                  </a:lnTo>
                  <a:lnTo>
                    <a:pt x="98535" y="150298"/>
                  </a:lnTo>
                  <a:cubicBezTo>
                    <a:pt x="96801" y="146233"/>
                    <a:pt x="92802" y="143604"/>
                    <a:pt x="88383" y="143604"/>
                  </a:cubicBezTo>
                  <a:lnTo>
                    <a:pt x="22568" y="143604"/>
                  </a:lnTo>
                  <a:cubicBezTo>
                    <a:pt x="28202" y="75657"/>
                    <a:pt x="85290" y="22093"/>
                    <a:pt x="154662" y="22093"/>
                  </a:cubicBezTo>
                  <a:close/>
                  <a:moveTo>
                    <a:pt x="154651" y="287208"/>
                  </a:moveTo>
                  <a:cubicBezTo>
                    <a:pt x="85279" y="287208"/>
                    <a:pt x="28191" y="233633"/>
                    <a:pt x="22557" y="165697"/>
                  </a:cubicBezTo>
                  <a:lnTo>
                    <a:pt x="81082" y="165697"/>
                  </a:lnTo>
                  <a:lnTo>
                    <a:pt x="111349" y="236328"/>
                  </a:lnTo>
                  <a:cubicBezTo>
                    <a:pt x="113083" y="240394"/>
                    <a:pt x="117082" y="243023"/>
                    <a:pt x="121500" y="243023"/>
                  </a:cubicBezTo>
                  <a:cubicBezTo>
                    <a:pt x="125919" y="243023"/>
                    <a:pt x="129907" y="240382"/>
                    <a:pt x="131652" y="236328"/>
                  </a:cubicBezTo>
                  <a:lnTo>
                    <a:pt x="187779" y="105372"/>
                  </a:lnTo>
                  <a:lnTo>
                    <a:pt x="210767" y="159003"/>
                  </a:lnTo>
                  <a:cubicBezTo>
                    <a:pt x="212501" y="163068"/>
                    <a:pt x="216500" y="165697"/>
                    <a:pt x="220919" y="165697"/>
                  </a:cubicBezTo>
                  <a:lnTo>
                    <a:pt x="286734" y="165697"/>
                  </a:lnTo>
                  <a:cubicBezTo>
                    <a:pt x="281100" y="233633"/>
                    <a:pt x="224012" y="287208"/>
                    <a:pt x="154640" y="2872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40"/>
            <p:cNvSpPr/>
            <p:nvPr/>
          </p:nvSpPr>
          <p:spPr>
            <a:xfrm>
              <a:off x="5609159" y="1288192"/>
              <a:ext cx="22092" cy="22092"/>
            </a:xfrm>
            <a:custGeom>
              <a:avLst/>
              <a:gdLst/>
              <a:ahLst/>
              <a:cxnLst/>
              <a:rect l="l" t="t" r="r" b="b"/>
              <a:pathLst>
                <a:path w="22092" h="22092" extrusionOk="0">
                  <a:moveTo>
                    <a:pt x="22093" y="11046"/>
                  </a:moveTo>
                  <a:cubicBezTo>
                    <a:pt x="22093" y="17144"/>
                    <a:pt x="17144" y="22093"/>
                    <a:pt x="11046" y="22093"/>
                  </a:cubicBezTo>
                  <a:cubicBezTo>
                    <a:pt x="4949" y="22093"/>
                    <a:pt x="0" y="17144"/>
                    <a:pt x="0" y="11046"/>
                  </a:cubicBezTo>
                  <a:cubicBezTo>
                    <a:pt x="0" y="4949"/>
                    <a:pt x="4949" y="0"/>
                    <a:pt x="11046" y="0"/>
                  </a:cubicBezTo>
                  <a:cubicBezTo>
                    <a:pt x="17144" y="0"/>
                    <a:pt x="22093" y="4949"/>
                    <a:pt x="22093" y="110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1"/>
          <p:cNvSpPr txBox="1">
            <a:spLocks noGrp="1"/>
          </p:cNvSpPr>
          <p:nvPr>
            <p:ph type="subTitle" idx="1"/>
          </p:nvPr>
        </p:nvSpPr>
        <p:spPr>
          <a:xfrm>
            <a:off x="720000" y="2178313"/>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Majority African-American Community</a:t>
            </a:r>
            <a:endParaRPr/>
          </a:p>
        </p:txBody>
      </p:sp>
      <p:sp>
        <p:nvSpPr>
          <p:cNvPr id="428" name="Google Shape;428;p41"/>
          <p:cNvSpPr txBox="1">
            <a:spLocks noGrp="1"/>
          </p:cNvSpPr>
          <p:nvPr>
            <p:ph type="subTitle" idx="2"/>
          </p:nvPr>
        </p:nvSpPr>
        <p:spPr>
          <a:xfrm>
            <a:off x="3419271" y="2178313"/>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Majority Hispanic/Latino American Community</a:t>
            </a:r>
            <a:endParaRPr/>
          </a:p>
        </p:txBody>
      </p:sp>
      <p:sp>
        <p:nvSpPr>
          <p:cNvPr id="429" name="Google Shape;429;p41"/>
          <p:cNvSpPr txBox="1">
            <a:spLocks noGrp="1"/>
          </p:cNvSpPr>
          <p:nvPr>
            <p:ph type="subTitle" idx="3"/>
          </p:nvPr>
        </p:nvSpPr>
        <p:spPr>
          <a:xfrm>
            <a:off x="2069638" y="3969000"/>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Majority African-American Community</a:t>
            </a:r>
            <a:endParaRPr/>
          </a:p>
        </p:txBody>
      </p:sp>
      <p:sp>
        <p:nvSpPr>
          <p:cNvPr id="430" name="Google Shape;430;p41"/>
          <p:cNvSpPr txBox="1">
            <a:spLocks noGrp="1"/>
          </p:cNvSpPr>
          <p:nvPr>
            <p:ph type="subTitle" idx="4"/>
          </p:nvPr>
        </p:nvSpPr>
        <p:spPr>
          <a:xfrm>
            <a:off x="4768909" y="3969000"/>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Majority African-American Community</a:t>
            </a:r>
            <a:endParaRPr/>
          </a:p>
        </p:txBody>
      </p:sp>
      <p:sp>
        <p:nvSpPr>
          <p:cNvPr id="431" name="Google Shape;431;p41"/>
          <p:cNvSpPr txBox="1">
            <a:spLocks noGrp="1"/>
          </p:cNvSpPr>
          <p:nvPr>
            <p:ph type="subTitle" idx="5"/>
          </p:nvPr>
        </p:nvSpPr>
        <p:spPr>
          <a:xfrm>
            <a:off x="6118550" y="2178313"/>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Majority African-American Community</a:t>
            </a:r>
            <a:endParaRPr/>
          </a:p>
        </p:txBody>
      </p:sp>
      <p:sp>
        <p:nvSpPr>
          <p:cNvPr id="432" name="Google Shape;432;p41"/>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Last Five Neighborhood Engagements</a:t>
            </a:r>
            <a:endParaRPr/>
          </a:p>
        </p:txBody>
      </p:sp>
      <p:sp>
        <p:nvSpPr>
          <p:cNvPr id="433" name="Google Shape;433;p41"/>
          <p:cNvSpPr txBox="1">
            <a:spLocks noGrp="1"/>
          </p:cNvSpPr>
          <p:nvPr>
            <p:ph type="subTitle" idx="6"/>
          </p:nvPr>
        </p:nvSpPr>
        <p:spPr>
          <a:xfrm>
            <a:off x="720000" y="1878763"/>
            <a:ext cx="2305500"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Hitch Village</a:t>
            </a:r>
            <a:endParaRPr/>
          </a:p>
        </p:txBody>
      </p:sp>
      <p:sp>
        <p:nvSpPr>
          <p:cNvPr id="434" name="Google Shape;434;p41"/>
          <p:cNvSpPr txBox="1">
            <a:spLocks noGrp="1"/>
          </p:cNvSpPr>
          <p:nvPr>
            <p:ph type="subTitle" idx="7"/>
          </p:nvPr>
        </p:nvSpPr>
        <p:spPr>
          <a:xfrm>
            <a:off x="3419275" y="1878763"/>
            <a:ext cx="2305500"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Southside</a:t>
            </a:r>
            <a:endParaRPr/>
          </a:p>
        </p:txBody>
      </p:sp>
      <p:sp>
        <p:nvSpPr>
          <p:cNvPr id="435" name="Google Shape;435;p41"/>
          <p:cNvSpPr txBox="1">
            <a:spLocks noGrp="1"/>
          </p:cNvSpPr>
          <p:nvPr>
            <p:ph type="subTitle" idx="8"/>
          </p:nvPr>
        </p:nvSpPr>
        <p:spPr>
          <a:xfrm>
            <a:off x="5905500" y="1878775"/>
            <a:ext cx="2647800"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Cuyler/Brownsville</a:t>
            </a:r>
            <a:endParaRPr/>
          </a:p>
        </p:txBody>
      </p:sp>
      <p:sp>
        <p:nvSpPr>
          <p:cNvPr id="436" name="Google Shape;436;p41"/>
          <p:cNvSpPr txBox="1">
            <a:spLocks noGrp="1"/>
          </p:cNvSpPr>
          <p:nvPr>
            <p:ph type="subTitle" idx="9"/>
          </p:nvPr>
        </p:nvSpPr>
        <p:spPr>
          <a:xfrm>
            <a:off x="2069650" y="3669300"/>
            <a:ext cx="2305500"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East Savannah</a:t>
            </a:r>
            <a:endParaRPr/>
          </a:p>
        </p:txBody>
      </p:sp>
      <p:sp>
        <p:nvSpPr>
          <p:cNvPr id="437" name="Google Shape;437;p41"/>
          <p:cNvSpPr txBox="1">
            <a:spLocks noGrp="1"/>
          </p:cNvSpPr>
          <p:nvPr>
            <p:ph type="subTitle" idx="13"/>
          </p:nvPr>
        </p:nvSpPr>
        <p:spPr>
          <a:xfrm>
            <a:off x="4768900" y="3669300"/>
            <a:ext cx="2305500" cy="46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Westlake</a:t>
            </a:r>
            <a:endParaRPr/>
          </a:p>
        </p:txBody>
      </p:sp>
      <p:grpSp>
        <p:nvGrpSpPr>
          <p:cNvPr id="438" name="Google Shape;438;p41"/>
          <p:cNvGrpSpPr/>
          <p:nvPr/>
        </p:nvGrpSpPr>
        <p:grpSpPr>
          <a:xfrm>
            <a:off x="1747099" y="1497705"/>
            <a:ext cx="251290" cy="357396"/>
            <a:chOff x="5293229" y="1238483"/>
            <a:chExt cx="397674" cy="565590"/>
          </a:xfrm>
        </p:grpSpPr>
        <p:sp>
          <p:nvSpPr>
            <p:cNvPr id="439" name="Google Shape;439;p41"/>
            <p:cNvSpPr/>
            <p:nvPr/>
          </p:nvSpPr>
          <p:spPr>
            <a:xfrm>
              <a:off x="5619620" y="1291495"/>
              <a:ext cx="7511" cy="8108"/>
            </a:xfrm>
            <a:custGeom>
              <a:avLst/>
              <a:gdLst/>
              <a:ahLst/>
              <a:cxnLst/>
              <a:rect l="l" t="t" r="r" b="b"/>
              <a:pathLst>
                <a:path w="7511" h="8108" extrusionOk="0">
                  <a:moveTo>
                    <a:pt x="0" y="8108"/>
                  </a:moveTo>
                  <a:lnTo>
                    <a:pt x="2508" y="5402"/>
                  </a:lnTo>
                  <a:lnTo>
                    <a:pt x="7511" y="0"/>
                  </a:lnTo>
                  <a:lnTo>
                    <a:pt x="11" y="810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41"/>
            <p:cNvSpPr/>
            <p:nvPr/>
          </p:nvSpPr>
          <p:spPr>
            <a:xfrm>
              <a:off x="5427270" y="1321545"/>
              <a:ext cx="263633" cy="482528"/>
            </a:xfrm>
            <a:custGeom>
              <a:avLst/>
              <a:gdLst/>
              <a:ahLst/>
              <a:cxnLst/>
              <a:rect l="l" t="t" r="r" b="b"/>
              <a:pathLst>
                <a:path w="263633" h="482528" extrusionOk="0">
                  <a:moveTo>
                    <a:pt x="229853" y="4878"/>
                  </a:moveTo>
                  <a:cubicBezTo>
                    <a:pt x="226440" y="-192"/>
                    <a:pt x="219580" y="-1517"/>
                    <a:pt x="214520" y="1885"/>
                  </a:cubicBezTo>
                  <a:cubicBezTo>
                    <a:pt x="209462" y="5298"/>
                    <a:pt x="208125" y="12158"/>
                    <a:pt x="211527" y="17217"/>
                  </a:cubicBezTo>
                  <a:cubicBezTo>
                    <a:pt x="231157" y="46380"/>
                    <a:pt x="241540" y="80470"/>
                    <a:pt x="241540" y="115785"/>
                  </a:cubicBezTo>
                  <a:cubicBezTo>
                    <a:pt x="241540" y="206123"/>
                    <a:pt x="198183" y="291932"/>
                    <a:pt x="161807" y="348026"/>
                  </a:cubicBezTo>
                  <a:cubicBezTo>
                    <a:pt x="122139" y="409191"/>
                    <a:pt x="80692" y="449963"/>
                    <a:pt x="64841" y="459298"/>
                  </a:cubicBezTo>
                  <a:cubicBezTo>
                    <a:pt x="56965" y="454603"/>
                    <a:pt x="40936" y="441203"/>
                    <a:pt x="19352" y="416592"/>
                  </a:cubicBezTo>
                  <a:cubicBezTo>
                    <a:pt x="15331" y="412008"/>
                    <a:pt x="8349" y="411544"/>
                    <a:pt x="3765" y="415565"/>
                  </a:cubicBezTo>
                  <a:cubicBezTo>
                    <a:pt x="-820" y="419585"/>
                    <a:pt x="-1283" y="426567"/>
                    <a:pt x="2738" y="431151"/>
                  </a:cubicBezTo>
                  <a:cubicBezTo>
                    <a:pt x="26974" y="458789"/>
                    <a:pt x="48857" y="477789"/>
                    <a:pt x="61284" y="481954"/>
                  </a:cubicBezTo>
                  <a:cubicBezTo>
                    <a:pt x="62422" y="482340"/>
                    <a:pt x="63615" y="482528"/>
                    <a:pt x="64796" y="482528"/>
                  </a:cubicBezTo>
                  <a:cubicBezTo>
                    <a:pt x="65979" y="482528"/>
                    <a:pt x="67172" y="482340"/>
                    <a:pt x="68309" y="481954"/>
                  </a:cubicBezTo>
                  <a:cubicBezTo>
                    <a:pt x="88568" y="475160"/>
                    <a:pt x="137162" y="426611"/>
                    <a:pt x="180343" y="360045"/>
                  </a:cubicBezTo>
                  <a:cubicBezTo>
                    <a:pt x="218332" y="301454"/>
                    <a:pt x="263633" y="211525"/>
                    <a:pt x="263633" y="115785"/>
                  </a:cubicBezTo>
                  <a:cubicBezTo>
                    <a:pt x="263633" y="76062"/>
                    <a:pt x="251957" y="37709"/>
                    <a:pt x="229853" y="4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41"/>
            <p:cNvSpPr/>
            <p:nvPr/>
          </p:nvSpPr>
          <p:spPr>
            <a:xfrm>
              <a:off x="5293229" y="1238483"/>
              <a:ext cx="311606" cy="457489"/>
            </a:xfrm>
            <a:custGeom>
              <a:avLst/>
              <a:gdLst/>
              <a:ahLst/>
              <a:cxnLst/>
              <a:rect l="l" t="t" r="r" b="b"/>
              <a:pathLst>
                <a:path w="311606" h="457489" extrusionOk="0">
                  <a:moveTo>
                    <a:pt x="104279" y="434812"/>
                  </a:moveTo>
                  <a:cubicBezTo>
                    <a:pt x="73581" y="388206"/>
                    <a:pt x="22093" y="295582"/>
                    <a:pt x="22093" y="198837"/>
                  </a:cubicBezTo>
                  <a:cubicBezTo>
                    <a:pt x="22093" y="102092"/>
                    <a:pt x="101374" y="22093"/>
                    <a:pt x="198837" y="22093"/>
                  </a:cubicBezTo>
                  <a:cubicBezTo>
                    <a:pt x="232949" y="22093"/>
                    <a:pt x="266055" y="31825"/>
                    <a:pt x="294566" y="50239"/>
                  </a:cubicBezTo>
                  <a:cubicBezTo>
                    <a:pt x="299691" y="53553"/>
                    <a:pt x="306529" y="52073"/>
                    <a:pt x="309843" y="46948"/>
                  </a:cubicBezTo>
                  <a:cubicBezTo>
                    <a:pt x="313146" y="41822"/>
                    <a:pt x="311677" y="34984"/>
                    <a:pt x="306551" y="31681"/>
                  </a:cubicBezTo>
                  <a:cubicBezTo>
                    <a:pt x="274461" y="10958"/>
                    <a:pt x="237201" y="0"/>
                    <a:pt x="198837" y="0"/>
                  </a:cubicBezTo>
                  <a:cubicBezTo>
                    <a:pt x="89200" y="0"/>
                    <a:pt x="0" y="89200"/>
                    <a:pt x="0" y="198837"/>
                  </a:cubicBezTo>
                  <a:cubicBezTo>
                    <a:pt x="0" y="240692"/>
                    <a:pt x="8849" y="285397"/>
                    <a:pt x="26291" y="331726"/>
                  </a:cubicBezTo>
                  <a:cubicBezTo>
                    <a:pt x="40784" y="370223"/>
                    <a:pt x="60822" y="408996"/>
                    <a:pt x="85831" y="446974"/>
                  </a:cubicBezTo>
                  <a:cubicBezTo>
                    <a:pt x="87069" y="448863"/>
                    <a:pt x="88328" y="450741"/>
                    <a:pt x="89587" y="452618"/>
                  </a:cubicBezTo>
                  <a:cubicBezTo>
                    <a:pt x="91719" y="455789"/>
                    <a:pt x="95210" y="457490"/>
                    <a:pt x="98756" y="457490"/>
                  </a:cubicBezTo>
                  <a:cubicBezTo>
                    <a:pt x="100877" y="457490"/>
                    <a:pt x="103020" y="456882"/>
                    <a:pt x="104909" y="455601"/>
                  </a:cubicBezTo>
                  <a:cubicBezTo>
                    <a:pt x="109968" y="452199"/>
                    <a:pt x="111315" y="445328"/>
                    <a:pt x="107902" y="440269"/>
                  </a:cubicBezTo>
                  <a:cubicBezTo>
                    <a:pt x="106687" y="438457"/>
                    <a:pt x="105472" y="436634"/>
                    <a:pt x="104268" y="43482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41"/>
            <p:cNvSpPr/>
            <p:nvPr/>
          </p:nvSpPr>
          <p:spPr>
            <a:xfrm>
              <a:off x="5406960" y="1709777"/>
              <a:ext cx="22321" cy="22384"/>
            </a:xfrm>
            <a:custGeom>
              <a:avLst/>
              <a:gdLst/>
              <a:ahLst/>
              <a:cxnLst/>
              <a:rect l="l" t="t" r="r" b="b"/>
              <a:pathLst>
                <a:path w="22321" h="22384" extrusionOk="0">
                  <a:moveTo>
                    <a:pt x="19965" y="4522"/>
                  </a:moveTo>
                  <a:lnTo>
                    <a:pt x="19733" y="4224"/>
                  </a:lnTo>
                  <a:cubicBezTo>
                    <a:pt x="15966" y="-570"/>
                    <a:pt x="9018" y="-1410"/>
                    <a:pt x="4224" y="2357"/>
                  </a:cubicBezTo>
                  <a:cubicBezTo>
                    <a:pt x="-570" y="6124"/>
                    <a:pt x="-1410" y="13072"/>
                    <a:pt x="2357" y="17866"/>
                  </a:cubicBezTo>
                  <a:lnTo>
                    <a:pt x="2589" y="18164"/>
                  </a:lnTo>
                  <a:cubicBezTo>
                    <a:pt x="4765" y="20937"/>
                    <a:pt x="8013" y="22384"/>
                    <a:pt x="11283" y="22384"/>
                  </a:cubicBezTo>
                  <a:cubicBezTo>
                    <a:pt x="13668" y="22384"/>
                    <a:pt x="16077" y="21611"/>
                    <a:pt x="18098" y="20031"/>
                  </a:cubicBezTo>
                  <a:cubicBezTo>
                    <a:pt x="22892" y="16264"/>
                    <a:pt x="23732" y="9316"/>
                    <a:pt x="19965" y="45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41"/>
            <p:cNvSpPr/>
            <p:nvPr/>
          </p:nvSpPr>
          <p:spPr>
            <a:xfrm>
              <a:off x="5337415" y="1282668"/>
              <a:ext cx="309301" cy="309301"/>
            </a:xfrm>
            <a:custGeom>
              <a:avLst/>
              <a:gdLst/>
              <a:ahLst/>
              <a:cxnLst/>
              <a:rect l="l" t="t" r="r" b="b"/>
              <a:pathLst>
                <a:path w="309301" h="309301" extrusionOk="0">
                  <a:moveTo>
                    <a:pt x="154651" y="0"/>
                  </a:moveTo>
                  <a:cubicBezTo>
                    <a:pt x="69372" y="0"/>
                    <a:pt x="0" y="69372"/>
                    <a:pt x="0" y="154651"/>
                  </a:cubicBezTo>
                  <a:cubicBezTo>
                    <a:pt x="0" y="239930"/>
                    <a:pt x="69372" y="309301"/>
                    <a:pt x="154651" y="309301"/>
                  </a:cubicBezTo>
                  <a:cubicBezTo>
                    <a:pt x="239930" y="309301"/>
                    <a:pt x="309301" y="239930"/>
                    <a:pt x="309301" y="154651"/>
                  </a:cubicBezTo>
                  <a:cubicBezTo>
                    <a:pt x="309301" y="69372"/>
                    <a:pt x="239930" y="0"/>
                    <a:pt x="154651" y="0"/>
                  </a:cubicBezTo>
                  <a:close/>
                  <a:moveTo>
                    <a:pt x="154651" y="22093"/>
                  </a:moveTo>
                  <a:cubicBezTo>
                    <a:pt x="224023" y="22093"/>
                    <a:pt x="281111" y="75657"/>
                    <a:pt x="286745" y="143604"/>
                  </a:cubicBezTo>
                  <a:lnTo>
                    <a:pt x="228220" y="143604"/>
                  </a:lnTo>
                  <a:lnTo>
                    <a:pt x="197953" y="72973"/>
                  </a:lnTo>
                  <a:cubicBezTo>
                    <a:pt x="196219" y="68908"/>
                    <a:pt x="192220" y="66279"/>
                    <a:pt x="187801" y="66279"/>
                  </a:cubicBezTo>
                  <a:cubicBezTo>
                    <a:pt x="183383" y="66279"/>
                    <a:pt x="179395" y="68908"/>
                    <a:pt x="177650" y="72973"/>
                  </a:cubicBezTo>
                  <a:lnTo>
                    <a:pt x="121523" y="203929"/>
                  </a:lnTo>
                  <a:lnTo>
                    <a:pt x="98535" y="150298"/>
                  </a:lnTo>
                  <a:cubicBezTo>
                    <a:pt x="96801" y="146233"/>
                    <a:pt x="92802" y="143604"/>
                    <a:pt x="88383" y="143604"/>
                  </a:cubicBezTo>
                  <a:lnTo>
                    <a:pt x="22568" y="143604"/>
                  </a:lnTo>
                  <a:cubicBezTo>
                    <a:pt x="28202" y="75657"/>
                    <a:pt x="85290" y="22093"/>
                    <a:pt x="154662" y="22093"/>
                  </a:cubicBezTo>
                  <a:close/>
                  <a:moveTo>
                    <a:pt x="154651" y="287208"/>
                  </a:moveTo>
                  <a:cubicBezTo>
                    <a:pt x="85279" y="287208"/>
                    <a:pt x="28191" y="233633"/>
                    <a:pt x="22557" y="165697"/>
                  </a:cubicBezTo>
                  <a:lnTo>
                    <a:pt x="81082" y="165697"/>
                  </a:lnTo>
                  <a:lnTo>
                    <a:pt x="111349" y="236328"/>
                  </a:lnTo>
                  <a:cubicBezTo>
                    <a:pt x="113083" y="240394"/>
                    <a:pt x="117082" y="243023"/>
                    <a:pt x="121500" y="243023"/>
                  </a:cubicBezTo>
                  <a:cubicBezTo>
                    <a:pt x="125919" y="243023"/>
                    <a:pt x="129907" y="240382"/>
                    <a:pt x="131652" y="236328"/>
                  </a:cubicBezTo>
                  <a:lnTo>
                    <a:pt x="187779" y="105372"/>
                  </a:lnTo>
                  <a:lnTo>
                    <a:pt x="210767" y="159003"/>
                  </a:lnTo>
                  <a:cubicBezTo>
                    <a:pt x="212501" y="163068"/>
                    <a:pt x="216500" y="165697"/>
                    <a:pt x="220919" y="165697"/>
                  </a:cubicBezTo>
                  <a:lnTo>
                    <a:pt x="286734" y="165697"/>
                  </a:lnTo>
                  <a:cubicBezTo>
                    <a:pt x="281100" y="233633"/>
                    <a:pt x="224012" y="287208"/>
                    <a:pt x="154640" y="2872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41"/>
            <p:cNvSpPr/>
            <p:nvPr/>
          </p:nvSpPr>
          <p:spPr>
            <a:xfrm>
              <a:off x="5609159" y="1288192"/>
              <a:ext cx="22092" cy="22092"/>
            </a:xfrm>
            <a:custGeom>
              <a:avLst/>
              <a:gdLst/>
              <a:ahLst/>
              <a:cxnLst/>
              <a:rect l="l" t="t" r="r" b="b"/>
              <a:pathLst>
                <a:path w="22092" h="22092" extrusionOk="0">
                  <a:moveTo>
                    <a:pt x="22093" y="11046"/>
                  </a:moveTo>
                  <a:cubicBezTo>
                    <a:pt x="22093" y="17144"/>
                    <a:pt x="17144" y="22093"/>
                    <a:pt x="11046" y="22093"/>
                  </a:cubicBezTo>
                  <a:cubicBezTo>
                    <a:pt x="4949" y="22093"/>
                    <a:pt x="0" y="17144"/>
                    <a:pt x="0" y="11046"/>
                  </a:cubicBezTo>
                  <a:cubicBezTo>
                    <a:pt x="0" y="4949"/>
                    <a:pt x="4949" y="0"/>
                    <a:pt x="11046" y="0"/>
                  </a:cubicBezTo>
                  <a:cubicBezTo>
                    <a:pt x="17144" y="0"/>
                    <a:pt x="22093" y="4949"/>
                    <a:pt x="22093" y="110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5" name="Google Shape;445;p41"/>
          <p:cNvGrpSpPr/>
          <p:nvPr/>
        </p:nvGrpSpPr>
        <p:grpSpPr>
          <a:xfrm>
            <a:off x="4517599" y="1521380"/>
            <a:ext cx="251290" cy="357396"/>
            <a:chOff x="5293229" y="1238483"/>
            <a:chExt cx="397674" cy="565590"/>
          </a:xfrm>
        </p:grpSpPr>
        <p:sp>
          <p:nvSpPr>
            <p:cNvPr id="446" name="Google Shape;446;p41"/>
            <p:cNvSpPr/>
            <p:nvPr/>
          </p:nvSpPr>
          <p:spPr>
            <a:xfrm>
              <a:off x="5619620" y="1291495"/>
              <a:ext cx="7511" cy="8108"/>
            </a:xfrm>
            <a:custGeom>
              <a:avLst/>
              <a:gdLst/>
              <a:ahLst/>
              <a:cxnLst/>
              <a:rect l="l" t="t" r="r" b="b"/>
              <a:pathLst>
                <a:path w="7511" h="8108" extrusionOk="0">
                  <a:moveTo>
                    <a:pt x="0" y="8108"/>
                  </a:moveTo>
                  <a:lnTo>
                    <a:pt x="2508" y="5402"/>
                  </a:lnTo>
                  <a:lnTo>
                    <a:pt x="7511" y="0"/>
                  </a:lnTo>
                  <a:lnTo>
                    <a:pt x="11" y="810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41"/>
            <p:cNvSpPr/>
            <p:nvPr/>
          </p:nvSpPr>
          <p:spPr>
            <a:xfrm>
              <a:off x="5427270" y="1321545"/>
              <a:ext cx="263633" cy="482528"/>
            </a:xfrm>
            <a:custGeom>
              <a:avLst/>
              <a:gdLst/>
              <a:ahLst/>
              <a:cxnLst/>
              <a:rect l="l" t="t" r="r" b="b"/>
              <a:pathLst>
                <a:path w="263633" h="482528" extrusionOk="0">
                  <a:moveTo>
                    <a:pt x="229853" y="4878"/>
                  </a:moveTo>
                  <a:cubicBezTo>
                    <a:pt x="226440" y="-192"/>
                    <a:pt x="219580" y="-1517"/>
                    <a:pt x="214520" y="1885"/>
                  </a:cubicBezTo>
                  <a:cubicBezTo>
                    <a:pt x="209462" y="5298"/>
                    <a:pt x="208125" y="12158"/>
                    <a:pt x="211527" y="17217"/>
                  </a:cubicBezTo>
                  <a:cubicBezTo>
                    <a:pt x="231157" y="46380"/>
                    <a:pt x="241540" y="80470"/>
                    <a:pt x="241540" y="115785"/>
                  </a:cubicBezTo>
                  <a:cubicBezTo>
                    <a:pt x="241540" y="206123"/>
                    <a:pt x="198183" y="291932"/>
                    <a:pt x="161807" y="348026"/>
                  </a:cubicBezTo>
                  <a:cubicBezTo>
                    <a:pt x="122139" y="409191"/>
                    <a:pt x="80692" y="449963"/>
                    <a:pt x="64841" y="459298"/>
                  </a:cubicBezTo>
                  <a:cubicBezTo>
                    <a:pt x="56965" y="454603"/>
                    <a:pt x="40936" y="441203"/>
                    <a:pt x="19352" y="416592"/>
                  </a:cubicBezTo>
                  <a:cubicBezTo>
                    <a:pt x="15331" y="412008"/>
                    <a:pt x="8349" y="411544"/>
                    <a:pt x="3765" y="415565"/>
                  </a:cubicBezTo>
                  <a:cubicBezTo>
                    <a:pt x="-820" y="419585"/>
                    <a:pt x="-1283" y="426567"/>
                    <a:pt x="2738" y="431151"/>
                  </a:cubicBezTo>
                  <a:cubicBezTo>
                    <a:pt x="26974" y="458789"/>
                    <a:pt x="48857" y="477789"/>
                    <a:pt x="61284" y="481954"/>
                  </a:cubicBezTo>
                  <a:cubicBezTo>
                    <a:pt x="62422" y="482340"/>
                    <a:pt x="63615" y="482528"/>
                    <a:pt x="64796" y="482528"/>
                  </a:cubicBezTo>
                  <a:cubicBezTo>
                    <a:pt x="65979" y="482528"/>
                    <a:pt x="67172" y="482340"/>
                    <a:pt x="68309" y="481954"/>
                  </a:cubicBezTo>
                  <a:cubicBezTo>
                    <a:pt x="88568" y="475160"/>
                    <a:pt x="137162" y="426611"/>
                    <a:pt x="180343" y="360045"/>
                  </a:cubicBezTo>
                  <a:cubicBezTo>
                    <a:pt x="218332" y="301454"/>
                    <a:pt x="263633" y="211525"/>
                    <a:pt x="263633" y="115785"/>
                  </a:cubicBezTo>
                  <a:cubicBezTo>
                    <a:pt x="263633" y="76062"/>
                    <a:pt x="251957" y="37709"/>
                    <a:pt x="229853" y="4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41"/>
            <p:cNvSpPr/>
            <p:nvPr/>
          </p:nvSpPr>
          <p:spPr>
            <a:xfrm>
              <a:off x="5293229" y="1238483"/>
              <a:ext cx="311606" cy="457489"/>
            </a:xfrm>
            <a:custGeom>
              <a:avLst/>
              <a:gdLst/>
              <a:ahLst/>
              <a:cxnLst/>
              <a:rect l="l" t="t" r="r" b="b"/>
              <a:pathLst>
                <a:path w="311606" h="457489" extrusionOk="0">
                  <a:moveTo>
                    <a:pt x="104279" y="434812"/>
                  </a:moveTo>
                  <a:cubicBezTo>
                    <a:pt x="73581" y="388206"/>
                    <a:pt x="22093" y="295582"/>
                    <a:pt x="22093" y="198837"/>
                  </a:cubicBezTo>
                  <a:cubicBezTo>
                    <a:pt x="22093" y="102092"/>
                    <a:pt x="101374" y="22093"/>
                    <a:pt x="198837" y="22093"/>
                  </a:cubicBezTo>
                  <a:cubicBezTo>
                    <a:pt x="232949" y="22093"/>
                    <a:pt x="266055" y="31825"/>
                    <a:pt x="294566" y="50239"/>
                  </a:cubicBezTo>
                  <a:cubicBezTo>
                    <a:pt x="299691" y="53553"/>
                    <a:pt x="306529" y="52073"/>
                    <a:pt x="309843" y="46948"/>
                  </a:cubicBezTo>
                  <a:cubicBezTo>
                    <a:pt x="313146" y="41822"/>
                    <a:pt x="311677" y="34984"/>
                    <a:pt x="306551" y="31681"/>
                  </a:cubicBezTo>
                  <a:cubicBezTo>
                    <a:pt x="274461" y="10958"/>
                    <a:pt x="237201" y="0"/>
                    <a:pt x="198837" y="0"/>
                  </a:cubicBezTo>
                  <a:cubicBezTo>
                    <a:pt x="89200" y="0"/>
                    <a:pt x="0" y="89200"/>
                    <a:pt x="0" y="198837"/>
                  </a:cubicBezTo>
                  <a:cubicBezTo>
                    <a:pt x="0" y="240692"/>
                    <a:pt x="8849" y="285397"/>
                    <a:pt x="26291" y="331726"/>
                  </a:cubicBezTo>
                  <a:cubicBezTo>
                    <a:pt x="40784" y="370223"/>
                    <a:pt x="60822" y="408996"/>
                    <a:pt x="85831" y="446974"/>
                  </a:cubicBezTo>
                  <a:cubicBezTo>
                    <a:pt x="87069" y="448863"/>
                    <a:pt x="88328" y="450741"/>
                    <a:pt x="89587" y="452618"/>
                  </a:cubicBezTo>
                  <a:cubicBezTo>
                    <a:pt x="91719" y="455789"/>
                    <a:pt x="95210" y="457490"/>
                    <a:pt x="98756" y="457490"/>
                  </a:cubicBezTo>
                  <a:cubicBezTo>
                    <a:pt x="100877" y="457490"/>
                    <a:pt x="103020" y="456882"/>
                    <a:pt x="104909" y="455601"/>
                  </a:cubicBezTo>
                  <a:cubicBezTo>
                    <a:pt x="109968" y="452199"/>
                    <a:pt x="111315" y="445328"/>
                    <a:pt x="107902" y="440269"/>
                  </a:cubicBezTo>
                  <a:cubicBezTo>
                    <a:pt x="106687" y="438457"/>
                    <a:pt x="105472" y="436634"/>
                    <a:pt x="104268" y="43482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41"/>
            <p:cNvSpPr/>
            <p:nvPr/>
          </p:nvSpPr>
          <p:spPr>
            <a:xfrm>
              <a:off x="5406960" y="1709777"/>
              <a:ext cx="22321" cy="22384"/>
            </a:xfrm>
            <a:custGeom>
              <a:avLst/>
              <a:gdLst/>
              <a:ahLst/>
              <a:cxnLst/>
              <a:rect l="l" t="t" r="r" b="b"/>
              <a:pathLst>
                <a:path w="22321" h="22384" extrusionOk="0">
                  <a:moveTo>
                    <a:pt x="19965" y="4522"/>
                  </a:moveTo>
                  <a:lnTo>
                    <a:pt x="19733" y="4224"/>
                  </a:lnTo>
                  <a:cubicBezTo>
                    <a:pt x="15966" y="-570"/>
                    <a:pt x="9018" y="-1410"/>
                    <a:pt x="4224" y="2357"/>
                  </a:cubicBezTo>
                  <a:cubicBezTo>
                    <a:pt x="-570" y="6124"/>
                    <a:pt x="-1410" y="13072"/>
                    <a:pt x="2357" y="17866"/>
                  </a:cubicBezTo>
                  <a:lnTo>
                    <a:pt x="2589" y="18164"/>
                  </a:lnTo>
                  <a:cubicBezTo>
                    <a:pt x="4765" y="20937"/>
                    <a:pt x="8013" y="22384"/>
                    <a:pt x="11283" y="22384"/>
                  </a:cubicBezTo>
                  <a:cubicBezTo>
                    <a:pt x="13668" y="22384"/>
                    <a:pt x="16077" y="21611"/>
                    <a:pt x="18098" y="20031"/>
                  </a:cubicBezTo>
                  <a:cubicBezTo>
                    <a:pt x="22892" y="16264"/>
                    <a:pt x="23732" y="9316"/>
                    <a:pt x="19965" y="45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41"/>
            <p:cNvSpPr/>
            <p:nvPr/>
          </p:nvSpPr>
          <p:spPr>
            <a:xfrm>
              <a:off x="5337415" y="1282668"/>
              <a:ext cx="309301" cy="309301"/>
            </a:xfrm>
            <a:custGeom>
              <a:avLst/>
              <a:gdLst/>
              <a:ahLst/>
              <a:cxnLst/>
              <a:rect l="l" t="t" r="r" b="b"/>
              <a:pathLst>
                <a:path w="309301" h="309301" extrusionOk="0">
                  <a:moveTo>
                    <a:pt x="154651" y="0"/>
                  </a:moveTo>
                  <a:cubicBezTo>
                    <a:pt x="69372" y="0"/>
                    <a:pt x="0" y="69372"/>
                    <a:pt x="0" y="154651"/>
                  </a:cubicBezTo>
                  <a:cubicBezTo>
                    <a:pt x="0" y="239930"/>
                    <a:pt x="69372" y="309301"/>
                    <a:pt x="154651" y="309301"/>
                  </a:cubicBezTo>
                  <a:cubicBezTo>
                    <a:pt x="239930" y="309301"/>
                    <a:pt x="309301" y="239930"/>
                    <a:pt x="309301" y="154651"/>
                  </a:cubicBezTo>
                  <a:cubicBezTo>
                    <a:pt x="309301" y="69372"/>
                    <a:pt x="239930" y="0"/>
                    <a:pt x="154651" y="0"/>
                  </a:cubicBezTo>
                  <a:close/>
                  <a:moveTo>
                    <a:pt x="154651" y="22093"/>
                  </a:moveTo>
                  <a:cubicBezTo>
                    <a:pt x="224023" y="22093"/>
                    <a:pt x="281111" y="75657"/>
                    <a:pt x="286745" y="143604"/>
                  </a:cubicBezTo>
                  <a:lnTo>
                    <a:pt x="228220" y="143604"/>
                  </a:lnTo>
                  <a:lnTo>
                    <a:pt x="197953" y="72973"/>
                  </a:lnTo>
                  <a:cubicBezTo>
                    <a:pt x="196219" y="68908"/>
                    <a:pt x="192220" y="66279"/>
                    <a:pt x="187801" y="66279"/>
                  </a:cubicBezTo>
                  <a:cubicBezTo>
                    <a:pt x="183383" y="66279"/>
                    <a:pt x="179395" y="68908"/>
                    <a:pt x="177650" y="72973"/>
                  </a:cubicBezTo>
                  <a:lnTo>
                    <a:pt x="121523" y="203929"/>
                  </a:lnTo>
                  <a:lnTo>
                    <a:pt x="98535" y="150298"/>
                  </a:lnTo>
                  <a:cubicBezTo>
                    <a:pt x="96801" y="146233"/>
                    <a:pt x="92802" y="143604"/>
                    <a:pt x="88383" y="143604"/>
                  </a:cubicBezTo>
                  <a:lnTo>
                    <a:pt x="22568" y="143604"/>
                  </a:lnTo>
                  <a:cubicBezTo>
                    <a:pt x="28202" y="75657"/>
                    <a:pt x="85290" y="22093"/>
                    <a:pt x="154662" y="22093"/>
                  </a:cubicBezTo>
                  <a:close/>
                  <a:moveTo>
                    <a:pt x="154651" y="287208"/>
                  </a:moveTo>
                  <a:cubicBezTo>
                    <a:pt x="85279" y="287208"/>
                    <a:pt x="28191" y="233633"/>
                    <a:pt x="22557" y="165697"/>
                  </a:cubicBezTo>
                  <a:lnTo>
                    <a:pt x="81082" y="165697"/>
                  </a:lnTo>
                  <a:lnTo>
                    <a:pt x="111349" y="236328"/>
                  </a:lnTo>
                  <a:cubicBezTo>
                    <a:pt x="113083" y="240394"/>
                    <a:pt x="117082" y="243023"/>
                    <a:pt x="121500" y="243023"/>
                  </a:cubicBezTo>
                  <a:cubicBezTo>
                    <a:pt x="125919" y="243023"/>
                    <a:pt x="129907" y="240382"/>
                    <a:pt x="131652" y="236328"/>
                  </a:cubicBezTo>
                  <a:lnTo>
                    <a:pt x="187779" y="105372"/>
                  </a:lnTo>
                  <a:lnTo>
                    <a:pt x="210767" y="159003"/>
                  </a:lnTo>
                  <a:cubicBezTo>
                    <a:pt x="212501" y="163068"/>
                    <a:pt x="216500" y="165697"/>
                    <a:pt x="220919" y="165697"/>
                  </a:cubicBezTo>
                  <a:lnTo>
                    <a:pt x="286734" y="165697"/>
                  </a:lnTo>
                  <a:cubicBezTo>
                    <a:pt x="281100" y="233633"/>
                    <a:pt x="224012" y="287208"/>
                    <a:pt x="154640" y="2872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41"/>
            <p:cNvSpPr/>
            <p:nvPr/>
          </p:nvSpPr>
          <p:spPr>
            <a:xfrm>
              <a:off x="5609159" y="1288192"/>
              <a:ext cx="22092" cy="22092"/>
            </a:xfrm>
            <a:custGeom>
              <a:avLst/>
              <a:gdLst/>
              <a:ahLst/>
              <a:cxnLst/>
              <a:rect l="l" t="t" r="r" b="b"/>
              <a:pathLst>
                <a:path w="22092" h="22092" extrusionOk="0">
                  <a:moveTo>
                    <a:pt x="22093" y="11046"/>
                  </a:moveTo>
                  <a:cubicBezTo>
                    <a:pt x="22093" y="17144"/>
                    <a:pt x="17144" y="22093"/>
                    <a:pt x="11046" y="22093"/>
                  </a:cubicBezTo>
                  <a:cubicBezTo>
                    <a:pt x="4949" y="22093"/>
                    <a:pt x="0" y="17144"/>
                    <a:pt x="0" y="11046"/>
                  </a:cubicBezTo>
                  <a:cubicBezTo>
                    <a:pt x="0" y="4949"/>
                    <a:pt x="4949" y="0"/>
                    <a:pt x="11046" y="0"/>
                  </a:cubicBezTo>
                  <a:cubicBezTo>
                    <a:pt x="17144" y="0"/>
                    <a:pt x="22093" y="4949"/>
                    <a:pt x="22093" y="110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2" name="Google Shape;452;p41"/>
          <p:cNvGrpSpPr/>
          <p:nvPr/>
        </p:nvGrpSpPr>
        <p:grpSpPr>
          <a:xfrm>
            <a:off x="3096749" y="3311905"/>
            <a:ext cx="251290" cy="357396"/>
            <a:chOff x="5293229" y="1238483"/>
            <a:chExt cx="397674" cy="565590"/>
          </a:xfrm>
        </p:grpSpPr>
        <p:sp>
          <p:nvSpPr>
            <p:cNvPr id="453" name="Google Shape;453;p41"/>
            <p:cNvSpPr/>
            <p:nvPr/>
          </p:nvSpPr>
          <p:spPr>
            <a:xfrm>
              <a:off x="5619620" y="1291495"/>
              <a:ext cx="7511" cy="8108"/>
            </a:xfrm>
            <a:custGeom>
              <a:avLst/>
              <a:gdLst/>
              <a:ahLst/>
              <a:cxnLst/>
              <a:rect l="l" t="t" r="r" b="b"/>
              <a:pathLst>
                <a:path w="7511" h="8108" extrusionOk="0">
                  <a:moveTo>
                    <a:pt x="0" y="8108"/>
                  </a:moveTo>
                  <a:lnTo>
                    <a:pt x="2508" y="5402"/>
                  </a:lnTo>
                  <a:lnTo>
                    <a:pt x="7511" y="0"/>
                  </a:lnTo>
                  <a:lnTo>
                    <a:pt x="11" y="810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41"/>
            <p:cNvSpPr/>
            <p:nvPr/>
          </p:nvSpPr>
          <p:spPr>
            <a:xfrm>
              <a:off x="5427270" y="1321545"/>
              <a:ext cx="263633" cy="482528"/>
            </a:xfrm>
            <a:custGeom>
              <a:avLst/>
              <a:gdLst/>
              <a:ahLst/>
              <a:cxnLst/>
              <a:rect l="l" t="t" r="r" b="b"/>
              <a:pathLst>
                <a:path w="263633" h="482528" extrusionOk="0">
                  <a:moveTo>
                    <a:pt x="229853" y="4878"/>
                  </a:moveTo>
                  <a:cubicBezTo>
                    <a:pt x="226440" y="-192"/>
                    <a:pt x="219580" y="-1517"/>
                    <a:pt x="214520" y="1885"/>
                  </a:cubicBezTo>
                  <a:cubicBezTo>
                    <a:pt x="209462" y="5298"/>
                    <a:pt x="208125" y="12158"/>
                    <a:pt x="211527" y="17217"/>
                  </a:cubicBezTo>
                  <a:cubicBezTo>
                    <a:pt x="231157" y="46380"/>
                    <a:pt x="241540" y="80470"/>
                    <a:pt x="241540" y="115785"/>
                  </a:cubicBezTo>
                  <a:cubicBezTo>
                    <a:pt x="241540" y="206123"/>
                    <a:pt x="198183" y="291932"/>
                    <a:pt x="161807" y="348026"/>
                  </a:cubicBezTo>
                  <a:cubicBezTo>
                    <a:pt x="122139" y="409191"/>
                    <a:pt x="80692" y="449963"/>
                    <a:pt x="64841" y="459298"/>
                  </a:cubicBezTo>
                  <a:cubicBezTo>
                    <a:pt x="56965" y="454603"/>
                    <a:pt x="40936" y="441203"/>
                    <a:pt x="19352" y="416592"/>
                  </a:cubicBezTo>
                  <a:cubicBezTo>
                    <a:pt x="15331" y="412008"/>
                    <a:pt x="8349" y="411544"/>
                    <a:pt x="3765" y="415565"/>
                  </a:cubicBezTo>
                  <a:cubicBezTo>
                    <a:pt x="-820" y="419585"/>
                    <a:pt x="-1283" y="426567"/>
                    <a:pt x="2738" y="431151"/>
                  </a:cubicBezTo>
                  <a:cubicBezTo>
                    <a:pt x="26974" y="458789"/>
                    <a:pt x="48857" y="477789"/>
                    <a:pt x="61284" y="481954"/>
                  </a:cubicBezTo>
                  <a:cubicBezTo>
                    <a:pt x="62422" y="482340"/>
                    <a:pt x="63615" y="482528"/>
                    <a:pt x="64796" y="482528"/>
                  </a:cubicBezTo>
                  <a:cubicBezTo>
                    <a:pt x="65979" y="482528"/>
                    <a:pt x="67172" y="482340"/>
                    <a:pt x="68309" y="481954"/>
                  </a:cubicBezTo>
                  <a:cubicBezTo>
                    <a:pt x="88568" y="475160"/>
                    <a:pt x="137162" y="426611"/>
                    <a:pt x="180343" y="360045"/>
                  </a:cubicBezTo>
                  <a:cubicBezTo>
                    <a:pt x="218332" y="301454"/>
                    <a:pt x="263633" y="211525"/>
                    <a:pt x="263633" y="115785"/>
                  </a:cubicBezTo>
                  <a:cubicBezTo>
                    <a:pt x="263633" y="76062"/>
                    <a:pt x="251957" y="37709"/>
                    <a:pt x="229853" y="4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41"/>
            <p:cNvSpPr/>
            <p:nvPr/>
          </p:nvSpPr>
          <p:spPr>
            <a:xfrm>
              <a:off x="5293229" y="1238483"/>
              <a:ext cx="311606" cy="457489"/>
            </a:xfrm>
            <a:custGeom>
              <a:avLst/>
              <a:gdLst/>
              <a:ahLst/>
              <a:cxnLst/>
              <a:rect l="l" t="t" r="r" b="b"/>
              <a:pathLst>
                <a:path w="311606" h="457489" extrusionOk="0">
                  <a:moveTo>
                    <a:pt x="104279" y="434812"/>
                  </a:moveTo>
                  <a:cubicBezTo>
                    <a:pt x="73581" y="388206"/>
                    <a:pt x="22093" y="295582"/>
                    <a:pt x="22093" y="198837"/>
                  </a:cubicBezTo>
                  <a:cubicBezTo>
                    <a:pt x="22093" y="102092"/>
                    <a:pt x="101374" y="22093"/>
                    <a:pt x="198837" y="22093"/>
                  </a:cubicBezTo>
                  <a:cubicBezTo>
                    <a:pt x="232949" y="22093"/>
                    <a:pt x="266055" y="31825"/>
                    <a:pt x="294566" y="50239"/>
                  </a:cubicBezTo>
                  <a:cubicBezTo>
                    <a:pt x="299691" y="53553"/>
                    <a:pt x="306529" y="52073"/>
                    <a:pt x="309843" y="46948"/>
                  </a:cubicBezTo>
                  <a:cubicBezTo>
                    <a:pt x="313146" y="41822"/>
                    <a:pt x="311677" y="34984"/>
                    <a:pt x="306551" y="31681"/>
                  </a:cubicBezTo>
                  <a:cubicBezTo>
                    <a:pt x="274461" y="10958"/>
                    <a:pt x="237201" y="0"/>
                    <a:pt x="198837" y="0"/>
                  </a:cubicBezTo>
                  <a:cubicBezTo>
                    <a:pt x="89200" y="0"/>
                    <a:pt x="0" y="89200"/>
                    <a:pt x="0" y="198837"/>
                  </a:cubicBezTo>
                  <a:cubicBezTo>
                    <a:pt x="0" y="240692"/>
                    <a:pt x="8849" y="285397"/>
                    <a:pt x="26291" y="331726"/>
                  </a:cubicBezTo>
                  <a:cubicBezTo>
                    <a:pt x="40784" y="370223"/>
                    <a:pt x="60822" y="408996"/>
                    <a:pt x="85831" y="446974"/>
                  </a:cubicBezTo>
                  <a:cubicBezTo>
                    <a:pt x="87069" y="448863"/>
                    <a:pt x="88328" y="450741"/>
                    <a:pt x="89587" y="452618"/>
                  </a:cubicBezTo>
                  <a:cubicBezTo>
                    <a:pt x="91719" y="455789"/>
                    <a:pt x="95210" y="457490"/>
                    <a:pt x="98756" y="457490"/>
                  </a:cubicBezTo>
                  <a:cubicBezTo>
                    <a:pt x="100877" y="457490"/>
                    <a:pt x="103020" y="456882"/>
                    <a:pt x="104909" y="455601"/>
                  </a:cubicBezTo>
                  <a:cubicBezTo>
                    <a:pt x="109968" y="452199"/>
                    <a:pt x="111315" y="445328"/>
                    <a:pt x="107902" y="440269"/>
                  </a:cubicBezTo>
                  <a:cubicBezTo>
                    <a:pt x="106687" y="438457"/>
                    <a:pt x="105472" y="436634"/>
                    <a:pt x="104268" y="43482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41"/>
            <p:cNvSpPr/>
            <p:nvPr/>
          </p:nvSpPr>
          <p:spPr>
            <a:xfrm>
              <a:off x="5406960" y="1709777"/>
              <a:ext cx="22321" cy="22384"/>
            </a:xfrm>
            <a:custGeom>
              <a:avLst/>
              <a:gdLst/>
              <a:ahLst/>
              <a:cxnLst/>
              <a:rect l="l" t="t" r="r" b="b"/>
              <a:pathLst>
                <a:path w="22321" h="22384" extrusionOk="0">
                  <a:moveTo>
                    <a:pt x="19965" y="4522"/>
                  </a:moveTo>
                  <a:lnTo>
                    <a:pt x="19733" y="4224"/>
                  </a:lnTo>
                  <a:cubicBezTo>
                    <a:pt x="15966" y="-570"/>
                    <a:pt x="9018" y="-1410"/>
                    <a:pt x="4224" y="2357"/>
                  </a:cubicBezTo>
                  <a:cubicBezTo>
                    <a:pt x="-570" y="6124"/>
                    <a:pt x="-1410" y="13072"/>
                    <a:pt x="2357" y="17866"/>
                  </a:cubicBezTo>
                  <a:lnTo>
                    <a:pt x="2589" y="18164"/>
                  </a:lnTo>
                  <a:cubicBezTo>
                    <a:pt x="4765" y="20937"/>
                    <a:pt x="8013" y="22384"/>
                    <a:pt x="11283" y="22384"/>
                  </a:cubicBezTo>
                  <a:cubicBezTo>
                    <a:pt x="13668" y="22384"/>
                    <a:pt x="16077" y="21611"/>
                    <a:pt x="18098" y="20031"/>
                  </a:cubicBezTo>
                  <a:cubicBezTo>
                    <a:pt x="22892" y="16264"/>
                    <a:pt x="23732" y="9316"/>
                    <a:pt x="19965" y="45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41"/>
            <p:cNvSpPr/>
            <p:nvPr/>
          </p:nvSpPr>
          <p:spPr>
            <a:xfrm>
              <a:off x="5337415" y="1282668"/>
              <a:ext cx="309301" cy="309301"/>
            </a:xfrm>
            <a:custGeom>
              <a:avLst/>
              <a:gdLst/>
              <a:ahLst/>
              <a:cxnLst/>
              <a:rect l="l" t="t" r="r" b="b"/>
              <a:pathLst>
                <a:path w="309301" h="309301" extrusionOk="0">
                  <a:moveTo>
                    <a:pt x="154651" y="0"/>
                  </a:moveTo>
                  <a:cubicBezTo>
                    <a:pt x="69372" y="0"/>
                    <a:pt x="0" y="69372"/>
                    <a:pt x="0" y="154651"/>
                  </a:cubicBezTo>
                  <a:cubicBezTo>
                    <a:pt x="0" y="239930"/>
                    <a:pt x="69372" y="309301"/>
                    <a:pt x="154651" y="309301"/>
                  </a:cubicBezTo>
                  <a:cubicBezTo>
                    <a:pt x="239930" y="309301"/>
                    <a:pt x="309301" y="239930"/>
                    <a:pt x="309301" y="154651"/>
                  </a:cubicBezTo>
                  <a:cubicBezTo>
                    <a:pt x="309301" y="69372"/>
                    <a:pt x="239930" y="0"/>
                    <a:pt x="154651" y="0"/>
                  </a:cubicBezTo>
                  <a:close/>
                  <a:moveTo>
                    <a:pt x="154651" y="22093"/>
                  </a:moveTo>
                  <a:cubicBezTo>
                    <a:pt x="224023" y="22093"/>
                    <a:pt x="281111" y="75657"/>
                    <a:pt x="286745" y="143604"/>
                  </a:cubicBezTo>
                  <a:lnTo>
                    <a:pt x="228220" y="143604"/>
                  </a:lnTo>
                  <a:lnTo>
                    <a:pt x="197953" y="72973"/>
                  </a:lnTo>
                  <a:cubicBezTo>
                    <a:pt x="196219" y="68908"/>
                    <a:pt x="192220" y="66279"/>
                    <a:pt x="187801" y="66279"/>
                  </a:cubicBezTo>
                  <a:cubicBezTo>
                    <a:pt x="183383" y="66279"/>
                    <a:pt x="179395" y="68908"/>
                    <a:pt x="177650" y="72973"/>
                  </a:cubicBezTo>
                  <a:lnTo>
                    <a:pt x="121523" y="203929"/>
                  </a:lnTo>
                  <a:lnTo>
                    <a:pt x="98535" y="150298"/>
                  </a:lnTo>
                  <a:cubicBezTo>
                    <a:pt x="96801" y="146233"/>
                    <a:pt x="92802" y="143604"/>
                    <a:pt x="88383" y="143604"/>
                  </a:cubicBezTo>
                  <a:lnTo>
                    <a:pt x="22568" y="143604"/>
                  </a:lnTo>
                  <a:cubicBezTo>
                    <a:pt x="28202" y="75657"/>
                    <a:pt x="85290" y="22093"/>
                    <a:pt x="154662" y="22093"/>
                  </a:cubicBezTo>
                  <a:close/>
                  <a:moveTo>
                    <a:pt x="154651" y="287208"/>
                  </a:moveTo>
                  <a:cubicBezTo>
                    <a:pt x="85279" y="287208"/>
                    <a:pt x="28191" y="233633"/>
                    <a:pt x="22557" y="165697"/>
                  </a:cubicBezTo>
                  <a:lnTo>
                    <a:pt x="81082" y="165697"/>
                  </a:lnTo>
                  <a:lnTo>
                    <a:pt x="111349" y="236328"/>
                  </a:lnTo>
                  <a:cubicBezTo>
                    <a:pt x="113083" y="240394"/>
                    <a:pt x="117082" y="243023"/>
                    <a:pt x="121500" y="243023"/>
                  </a:cubicBezTo>
                  <a:cubicBezTo>
                    <a:pt x="125919" y="243023"/>
                    <a:pt x="129907" y="240382"/>
                    <a:pt x="131652" y="236328"/>
                  </a:cubicBezTo>
                  <a:lnTo>
                    <a:pt x="187779" y="105372"/>
                  </a:lnTo>
                  <a:lnTo>
                    <a:pt x="210767" y="159003"/>
                  </a:lnTo>
                  <a:cubicBezTo>
                    <a:pt x="212501" y="163068"/>
                    <a:pt x="216500" y="165697"/>
                    <a:pt x="220919" y="165697"/>
                  </a:cubicBezTo>
                  <a:lnTo>
                    <a:pt x="286734" y="165697"/>
                  </a:lnTo>
                  <a:cubicBezTo>
                    <a:pt x="281100" y="233633"/>
                    <a:pt x="224012" y="287208"/>
                    <a:pt x="154640" y="2872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41"/>
            <p:cNvSpPr/>
            <p:nvPr/>
          </p:nvSpPr>
          <p:spPr>
            <a:xfrm>
              <a:off x="5609159" y="1288192"/>
              <a:ext cx="22092" cy="22092"/>
            </a:xfrm>
            <a:custGeom>
              <a:avLst/>
              <a:gdLst/>
              <a:ahLst/>
              <a:cxnLst/>
              <a:rect l="l" t="t" r="r" b="b"/>
              <a:pathLst>
                <a:path w="22092" h="22092" extrusionOk="0">
                  <a:moveTo>
                    <a:pt x="22093" y="11046"/>
                  </a:moveTo>
                  <a:cubicBezTo>
                    <a:pt x="22093" y="17144"/>
                    <a:pt x="17144" y="22093"/>
                    <a:pt x="11046" y="22093"/>
                  </a:cubicBezTo>
                  <a:cubicBezTo>
                    <a:pt x="4949" y="22093"/>
                    <a:pt x="0" y="17144"/>
                    <a:pt x="0" y="11046"/>
                  </a:cubicBezTo>
                  <a:cubicBezTo>
                    <a:pt x="0" y="4949"/>
                    <a:pt x="4949" y="0"/>
                    <a:pt x="11046" y="0"/>
                  </a:cubicBezTo>
                  <a:cubicBezTo>
                    <a:pt x="17144" y="0"/>
                    <a:pt x="22093" y="4949"/>
                    <a:pt x="22093" y="110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9" name="Google Shape;459;p41"/>
          <p:cNvGrpSpPr/>
          <p:nvPr/>
        </p:nvGrpSpPr>
        <p:grpSpPr>
          <a:xfrm>
            <a:off x="5795999" y="3311905"/>
            <a:ext cx="251290" cy="357396"/>
            <a:chOff x="5293229" y="1238483"/>
            <a:chExt cx="397674" cy="565590"/>
          </a:xfrm>
        </p:grpSpPr>
        <p:sp>
          <p:nvSpPr>
            <p:cNvPr id="460" name="Google Shape;460;p41"/>
            <p:cNvSpPr/>
            <p:nvPr/>
          </p:nvSpPr>
          <p:spPr>
            <a:xfrm>
              <a:off x="5619620" y="1291495"/>
              <a:ext cx="7511" cy="8108"/>
            </a:xfrm>
            <a:custGeom>
              <a:avLst/>
              <a:gdLst/>
              <a:ahLst/>
              <a:cxnLst/>
              <a:rect l="l" t="t" r="r" b="b"/>
              <a:pathLst>
                <a:path w="7511" h="8108" extrusionOk="0">
                  <a:moveTo>
                    <a:pt x="0" y="8108"/>
                  </a:moveTo>
                  <a:lnTo>
                    <a:pt x="2508" y="5402"/>
                  </a:lnTo>
                  <a:lnTo>
                    <a:pt x="7511" y="0"/>
                  </a:lnTo>
                  <a:lnTo>
                    <a:pt x="11" y="810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41"/>
            <p:cNvSpPr/>
            <p:nvPr/>
          </p:nvSpPr>
          <p:spPr>
            <a:xfrm>
              <a:off x="5427270" y="1321545"/>
              <a:ext cx="263633" cy="482528"/>
            </a:xfrm>
            <a:custGeom>
              <a:avLst/>
              <a:gdLst/>
              <a:ahLst/>
              <a:cxnLst/>
              <a:rect l="l" t="t" r="r" b="b"/>
              <a:pathLst>
                <a:path w="263633" h="482528" extrusionOk="0">
                  <a:moveTo>
                    <a:pt x="229853" y="4878"/>
                  </a:moveTo>
                  <a:cubicBezTo>
                    <a:pt x="226440" y="-192"/>
                    <a:pt x="219580" y="-1517"/>
                    <a:pt x="214520" y="1885"/>
                  </a:cubicBezTo>
                  <a:cubicBezTo>
                    <a:pt x="209462" y="5298"/>
                    <a:pt x="208125" y="12158"/>
                    <a:pt x="211527" y="17217"/>
                  </a:cubicBezTo>
                  <a:cubicBezTo>
                    <a:pt x="231157" y="46380"/>
                    <a:pt x="241540" y="80470"/>
                    <a:pt x="241540" y="115785"/>
                  </a:cubicBezTo>
                  <a:cubicBezTo>
                    <a:pt x="241540" y="206123"/>
                    <a:pt x="198183" y="291932"/>
                    <a:pt x="161807" y="348026"/>
                  </a:cubicBezTo>
                  <a:cubicBezTo>
                    <a:pt x="122139" y="409191"/>
                    <a:pt x="80692" y="449963"/>
                    <a:pt x="64841" y="459298"/>
                  </a:cubicBezTo>
                  <a:cubicBezTo>
                    <a:pt x="56965" y="454603"/>
                    <a:pt x="40936" y="441203"/>
                    <a:pt x="19352" y="416592"/>
                  </a:cubicBezTo>
                  <a:cubicBezTo>
                    <a:pt x="15331" y="412008"/>
                    <a:pt x="8349" y="411544"/>
                    <a:pt x="3765" y="415565"/>
                  </a:cubicBezTo>
                  <a:cubicBezTo>
                    <a:pt x="-820" y="419585"/>
                    <a:pt x="-1283" y="426567"/>
                    <a:pt x="2738" y="431151"/>
                  </a:cubicBezTo>
                  <a:cubicBezTo>
                    <a:pt x="26974" y="458789"/>
                    <a:pt x="48857" y="477789"/>
                    <a:pt x="61284" y="481954"/>
                  </a:cubicBezTo>
                  <a:cubicBezTo>
                    <a:pt x="62422" y="482340"/>
                    <a:pt x="63615" y="482528"/>
                    <a:pt x="64796" y="482528"/>
                  </a:cubicBezTo>
                  <a:cubicBezTo>
                    <a:pt x="65979" y="482528"/>
                    <a:pt x="67172" y="482340"/>
                    <a:pt x="68309" y="481954"/>
                  </a:cubicBezTo>
                  <a:cubicBezTo>
                    <a:pt x="88568" y="475160"/>
                    <a:pt x="137162" y="426611"/>
                    <a:pt x="180343" y="360045"/>
                  </a:cubicBezTo>
                  <a:cubicBezTo>
                    <a:pt x="218332" y="301454"/>
                    <a:pt x="263633" y="211525"/>
                    <a:pt x="263633" y="115785"/>
                  </a:cubicBezTo>
                  <a:cubicBezTo>
                    <a:pt x="263633" y="76062"/>
                    <a:pt x="251957" y="37709"/>
                    <a:pt x="229853" y="4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41"/>
            <p:cNvSpPr/>
            <p:nvPr/>
          </p:nvSpPr>
          <p:spPr>
            <a:xfrm>
              <a:off x="5293229" y="1238483"/>
              <a:ext cx="311606" cy="457489"/>
            </a:xfrm>
            <a:custGeom>
              <a:avLst/>
              <a:gdLst/>
              <a:ahLst/>
              <a:cxnLst/>
              <a:rect l="l" t="t" r="r" b="b"/>
              <a:pathLst>
                <a:path w="311606" h="457489" extrusionOk="0">
                  <a:moveTo>
                    <a:pt x="104279" y="434812"/>
                  </a:moveTo>
                  <a:cubicBezTo>
                    <a:pt x="73581" y="388206"/>
                    <a:pt x="22093" y="295582"/>
                    <a:pt x="22093" y="198837"/>
                  </a:cubicBezTo>
                  <a:cubicBezTo>
                    <a:pt x="22093" y="102092"/>
                    <a:pt x="101374" y="22093"/>
                    <a:pt x="198837" y="22093"/>
                  </a:cubicBezTo>
                  <a:cubicBezTo>
                    <a:pt x="232949" y="22093"/>
                    <a:pt x="266055" y="31825"/>
                    <a:pt x="294566" y="50239"/>
                  </a:cubicBezTo>
                  <a:cubicBezTo>
                    <a:pt x="299691" y="53553"/>
                    <a:pt x="306529" y="52073"/>
                    <a:pt x="309843" y="46948"/>
                  </a:cubicBezTo>
                  <a:cubicBezTo>
                    <a:pt x="313146" y="41822"/>
                    <a:pt x="311677" y="34984"/>
                    <a:pt x="306551" y="31681"/>
                  </a:cubicBezTo>
                  <a:cubicBezTo>
                    <a:pt x="274461" y="10958"/>
                    <a:pt x="237201" y="0"/>
                    <a:pt x="198837" y="0"/>
                  </a:cubicBezTo>
                  <a:cubicBezTo>
                    <a:pt x="89200" y="0"/>
                    <a:pt x="0" y="89200"/>
                    <a:pt x="0" y="198837"/>
                  </a:cubicBezTo>
                  <a:cubicBezTo>
                    <a:pt x="0" y="240692"/>
                    <a:pt x="8849" y="285397"/>
                    <a:pt x="26291" y="331726"/>
                  </a:cubicBezTo>
                  <a:cubicBezTo>
                    <a:pt x="40784" y="370223"/>
                    <a:pt x="60822" y="408996"/>
                    <a:pt x="85831" y="446974"/>
                  </a:cubicBezTo>
                  <a:cubicBezTo>
                    <a:pt x="87069" y="448863"/>
                    <a:pt x="88328" y="450741"/>
                    <a:pt x="89587" y="452618"/>
                  </a:cubicBezTo>
                  <a:cubicBezTo>
                    <a:pt x="91719" y="455789"/>
                    <a:pt x="95210" y="457490"/>
                    <a:pt x="98756" y="457490"/>
                  </a:cubicBezTo>
                  <a:cubicBezTo>
                    <a:pt x="100877" y="457490"/>
                    <a:pt x="103020" y="456882"/>
                    <a:pt x="104909" y="455601"/>
                  </a:cubicBezTo>
                  <a:cubicBezTo>
                    <a:pt x="109968" y="452199"/>
                    <a:pt x="111315" y="445328"/>
                    <a:pt x="107902" y="440269"/>
                  </a:cubicBezTo>
                  <a:cubicBezTo>
                    <a:pt x="106687" y="438457"/>
                    <a:pt x="105472" y="436634"/>
                    <a:pt x="104268" y="43482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41"/>
            <p:cNvSpPr/>
            <p:nvPr/>
          </p:nvSpPr>
          <p:spPr>
            <a:xfrm>
              <a:off x="5406960" y="1709777"/>
              <a:ext cx="22321" cy="22384"/>
            </a:xfrm>
            <a:custGeom>
              <a:avLst/>
              <a:gdLst/>
              <a:ahLst/>
              <a:cxnLst/>
              <a:rect l="l" t="t" r="r" b="b"/>
              <a:pathLst>
                <a:path w="22321" h="22384" extrusionOk="0">
                  <a:moveTo>
                    <a:pt x="19965" y="4522"/>
                  </a:moveTo>
                  <a:lnTo>
                    <a:pt x="19733" y="4224"/>
                  </a:lnTo>
                  <a:cubicBezTo>
                    <a:pt x="15966" y="-570"/>
                    <a:pt x="9018" y="-1410"/>
                    <a:pt x="4224" y="2357"/>
                  </a:cubicBezTo>
                  <a:cubicBezTo>
                    <a:pt x="-570" y="6124"/>
                    <a:pt x="-1410" y="13072"/>
                    <a:pt x="2357" y="17866"/>
                  </a:cubicBezTo>
                  <a:lnTo>
                    <a:pt x="2589" y="18164"/>
                  </a:lnTo>
                  <a:cubicBezTo>
                    <a:pt x="4765" y="20937"/>
                    <a:pt x="8013" y="22384"/>
                    <a:pt x="11283" y="22384"/>
                  </a:cubicBezTo>
                  <a:cubicBezTo>
                    <a:pt x="13668" y="22384"/>
                    <a:pt x="16077" y="21611"/>
                    <a:pt x="18098" y="20031"/>
                  </a:cubicBezTo>
                  <a:cubicBezTo>
                    <a:pt x="22892" y="16264"/>
                    <a:pt x="23732" y="9316"/>
                    <a:pt x="19965" y="45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41"/>
            <p:cNvSpPr/>
            <p:nvPr/>
          </p:nvSpPr>
          <p:spPr>
            <a:xfrm>
              <a:off x="5337415" y="1282668"/>
              <a:ext cx="309301" cy="309301"/>
            </a:xfrm>
            <a:custGeom>
              <a:avLst/>
              <a:gdLst/>
              <a:ahLst/>
              <a:cxnLst/>
              <a:rect l="l" t="t" r="r" b="b"/>
              <a:pathLst>
                <a:path w="309301" h="309301" extrusionOk="0">
                  <a:moveTo>
                    <a:pt x="154651" y="0"/>
                  </a:moveTo>
                  <a:cubicBezTo>
                    <a:pt x="69372" y="0"/>
                    <a:pt x="0" y="69372"/>
                    <a:pt x="0" y="154651"/>
                  </a:cubicBezTo>
                  <a:cubicBezTo>
                    <a:pt x="0" y="239930"/>
                    <a:pt x="69372" y="309301"/>
                    <a:pt x="154651" y="309301"/>
                  </a:cubicBezTo>
                  <a:cubicBezTo>
                    <a:pt x="239930" y="309301"/>
                    <a:pt x="309301" y="239930"/>
                    <a:pt x="309301" y="154651"/>
                  </a:cubicBezTo>
                  <a:cubicBezTo>
                    <a:pt x="309301" y="69372"/>
                    <a:pt x="239930" y="0"/>
                    <a:pt x="154651" y="0"/>
                  </a:cubicBezTo>
                  <a:close/>
                  <a:moveTo>
                    <a:pt x="154651" y="22093"/>
                  </a:moveTo>
                  <a:cubicBezTo>
                    <a:pt x="224023" y="22093"/>
                    <a:pt x="281111" y="75657"/>
                    <a:pt x="286745" y="143604"/>
                  </a:cubicBezTo>
                  <a:lnTo>
                    <a:pt x="228220" y="143604"/>
                  </a:lnTo>
                  <a:lnTo>
                    <a:pt x="197953" y="72973"/>
                  </a:lnTo>
                  <a:cubicBezTo>
                    <a:pt x="196219" y="68908"/>
                    <a:pt x="192220" y="66279"/>
                    <a:pt x="187801" y="66279"/>
                  </a:cubicBezTo>
                  <a:cubicBezTo>
                    <a:pt x="183383" y="66279"/>
                    <a:pt x="179395" y="68908"/>
                    <a:pt x="177650" y="72973"/>
                  </a:cubicBezTo>
                  <a:lnTo>
                    <a:pt x="121523" y="203929"/>
                  </a:lnTo>
                  <a:lnTo>
                    <a:pt x="98535" y="150298"/>
                  </a:lnTo>
                  <a:cubicBezTo>
                    <a:pt x="96801" y="146233"/>
                    <a:pt x="92802" y="143604"/>
                    <a:pt x="88383" y="143604"/>
                  </a:cubicBezTo>
                  <a:lnTo>
                    <a:pt x="22568" y="143604"/>
                  </a:lnTo>
                  <a:cubicBezTo>
                    <a:pt x="28202" y="75657"/>
                    <a:pt x="85290" y="22093"/>
                    <a:pt x="154662" y="22093"/>
                  </a:cubicBezTo>
                  <a:close/>
                  <a:moveTo>
                    <a:pt x="154651" y="287208"/>
                  </a:moveTo>
                  <a:cubicBezTo>
                    <a:pt x="85279" y="287208"/>
                    <a:pt x="28191" y="233633"/>
                    <a:pt x="22557" y="165697"/>
                  </a:cubicBezTo>
                  <a:lnTo>
                    <a:pt x="81082" y="165697"/>
                  </a:lnTo>
                  <a:lnTo>
                    <a:pt x="111349" y="236328"/>
                  </a:lnTo>
                  <a:cubicBezTo>
                    <a:pt x="113083" y="240394"/>
                    <a:pt x="117082" y="243023"/>
                    <a:pt x="121500" y="243023"/>
                  </a:cubicBezTo>
                  <a:cubicBezTo>
                    <a:pt x="125919" y="243023"/>
                    <a:pt x="129907" y="240382"/>
                    <a:pt x="131652" y="236328"/>
                  </a:cubicBezTo>
                  <a:lnTo>
                    <a:pt x="187779" y="105372"/>
                  </a:lnTo>
                  <a:lnTo>
                    <a:pt x="210767" y="159003"/>
                  </a:lnTo>
                  <a:cubicBezTo>
                    <a:pt x="212501" y="163068"/>
                    <a:pt x="216500" y="165697"/>
                    <a:pt x="220919" y="165697"/>
                  </a:cubicBezTo>
                  <a:lnTo>
                    <a:pt x="286734" y="165697"/>
                  </a:lnTo>
                  <a:cubicBezTo>
                    <a:pt x="281100" y="233633"/>
                    <a:pt x="224012" y="287208"/>
                    <a:pt x="154640" y="2872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41"/>
            <p:cNvSpPr/>
            <p:nvPr/>
          </p:nvSpPr>
          <p:spPr>
            <a:xfrm>
              <a:off x="5609159" y="1288192"/>
              <a:ext cx="22092" cy="22092"/>
            </a:xfrm>
            <a:custGeom>
              <a:avLst/>
              <a:gdLst/>
              <a:ahLst/>
              <a:cxnLst/>
              <a:rect l="l" t="t" r="r" b="b"/>
              <a:pathLst>
                <a:path w="22092" h="22092" extrusionOk="0">
                  <a:moveTo>
                    <a:pt x="22093" y="11046"/>
                  </a:moveTo>
                  <a:cubicBezTo>
                    <a:pt x="22093" y="17144"/>
                    <a:pt x="17144" y="22093"/>
                    <a:pt x="11046" y="22093"/>
                  </a:cubicBezTo>
                  <a:cubicBezTo>
                    <a:pt x="4949" y="22093"/>
                    <a:pt x="0" y="17144"/>
                    <a:pt x="0" y="11046"/>
                  </a:cubicBezTo>
                  <a:cubicBezTo>
                    <a:pt x="0" y="4949"/>
                    <a:pt x="4949" y="0"/>
                    <a:pt x="11046" y="0"/>
                  </a:cubicBezTo>
                  <a:cubicBezTo>
                    <a:pt x="17144" y="0"/>
                    <a:pt x="22093" y="4949"/>
                    <a:pt x="22093" y="110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6" name="Google Shape;466;p41"/>
          <p:cNvGrpSpPr/>
          <p:nvPr/>
        </p:nvGrpSpPr>
        <p:grpSpPr>
          <a:xfrm>
            <a:off x="7145649" y="1521380"/>
            <a:ext cx="251290" cy="357396"/>
            <a:chOff x="5293229" y="1238483"/>
            <a:chExt cx="397674" cy="565590"/>
          </a:xfrm>
        </p:grpSpPr>
        <p:sp>
          <p:nvSpPr>
            <p:cNvPr id="467" name="Google Shape;467;p41"/>
            <p:cNvSpPr/>
            <p:nvPr/>
          </p:nvSpPr>
          <p:spPr>
            <a:xfrm>
              <a:off x="5619620" y="1291495"/>
              <a:ext cx="7511" cy="8108"/>
            </a:xfrm>
            <a:custGeom>
              <a:avLst/>
              <a:gdLst/>
              <a:ahLst/>
              <a:cxnLst/>
              <a:rect l="l" t="t" r="r" b="b"/>
              <a:pathLst>
                <a:path w="7511" h="8108" extrusionOk="0">
                  <a:moveTo>
                    <a:pt x="0" y="8108"/>
                  </a:moveTo>
                  <a:lnTo>
                    <a:pt x="2508" y="5402"/>
                  </a:lnTo>
                  <a:lnTo>
                    <a:pt x="7511" y="0"/>
                  </a:lnTo>
                  <a:lnTo>
                    <a:pt x="11" y="810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41"/>
            <p:cNvSpPr/>
            <p:nvPr/>
          </p:nvSpPr>
          <p:spPr>
            <a:xfrm>
              <a:off x="5427270" y="1321545"/>
              <a:ext cx="263633" cy="482528"/>
            </a:xfrm>
            <a:custGeom>
              <a:avLst/>
              <a:gdLst/>
              <a:ahLst/>
              <a:cxnLst/>
              <a:rect l="l" t="t" r="r" b="b"/>
              <a:pathLst>
                <a:path w="263633" h="482528" extrusionOk="0">
                  <a:moveTo>
                    <a:pt x="229853" y="4878"/>
                  </a:moveTo>
                  <a:cubicBezTo>
                    <a:pt x="226440" y="-192"/>
                    <a:pt x="219580" y="-1517"/>
                    <a:pt x="214520" y="1885"/>
                  </a:cubicBezTo>
                  <a:cubicBezTo>
                    <a:pt x="209462" y="5298"/>
                    <a:pt x="208125" y="12158"/>
                    <a:pt x="211527" y="17217"/>
                  </a:cubicBezTo>
                  <a:cubicBezTo>
                    <a:pt x="231157" y="46380"/>
                    <a:pt x="241540" y="80470"/>
                    <a:pt x="241540" y="115785"/>
                  </a:cubicBezTo>
                  <a:cubicBezTo>
                    <a:pt x="241540" y="206123"/>
                    <a:pt x="198183" y="291932"/>
                    <a:pt x="161807" y="348026"/>
                  </a:cubicBezTo>
                  <a:cubicBezTo>
                    <a:pt x="122139" y="409191"/>
                    <a:pt x="80692" y="449963"/>
                    <a:pt x="64841" y="459298"/>
                  </a:cubicBezTo>
                  <a:cubicBezTo>
                    <a:pt x="56965" y="454603"/>
                    <a:pt x="40936" y="441203"/>
                    <a:pt x="19352" y="416592"/>
                  </a:cubicBezTo>
                  <a:cubicBezTo>
                    <a:pt x="15331" y="412008"/>
                    <a:pt x="8349" y="411544"/>
                    <a:pt x="3765" y="415565"/>
                  </a:cubicBezTo>
                  <a:cubicBezTo>
                    <a:pt x="-820" y="419585"/>
                    <a:pt x="-1283" y="426567"/>
                    <a:pt x="2738" y="431151"/>
                  </a:cubicBezTo>
                  <a:cubicBezTo>
                    <a:pt x="26974" y="458789"/>
                    <a:pt x="48857" y="477789"/>
                    <a:pt x="61284" y="481954"/>
                  </a:cubicBezTo>
                  <a:cubicBezTo>
                    <a:pt x="62422" y="482340"/>
                    <a:pt x="63615" y="482528"/>
                    <a:pt x="64796" y="482528"/>
                  </a:cubicBezTo>
                  <a:cubicBezTo>
                    <a:pt x="65979" y="482528"/>
                    <a:pt x="67172" y="482340"/>
                    <a:pt x="68309" y="481954"/>
                  </a:cubicBezTo>
                  <a:cubicBezTo>
                    <a:pt x="88568" y="475160"/>
                    <a:pt x="137162" y="426611"/>
                    <a:pt x="180343" y="360045"/>
                  </a:cubicBezTo>
                  <a:cubicBezTo>
                    <a:pt x="218332" y="301454"/>
                    <a:pt x="263633" y="211525"/>
                    <a:pt x="263633" y="115785"/>
                  </a:cubicBezTo>
                  <a:cubicBezTo>
                    <a:pt x="263633" y="76062"/>
                    <a:pt x="251957" y="37709"/>
                    <a:pt x="229853" y="4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41"/>
            <p:cNvSpPr/>
            <p:nvPr/>
          </p:nvSpPr>
          <p:spPr>
            <a:xfrm>
              <a:off x="5293229" y="1238483"/>
              <a:ext cx="311606" cy="457489"/>
            </a:xfrm>
            <a:custGeom>
              <a:avLst/>
              <a:gdLst/>
              <a:ahLst/>
              <a:cxnLst/>
              <a:rect l="l" t="t" r="r" b="b"/>
              <a:pathLst>
                <a:path w="311606" h="457489" extrusionOk="0">
                  <a:moveTo>
                    <a:pt x="104279" y="434812"/>
                  </a:moveTo>
                  <a:cubicBezTo>
                    <a:pt x="73581" y="388206"/>
                    <a:pt x="22093" y="295582"/>
                    <a:pt x="22093" y="198837"/>
                  </a:cubicBezTo>
                  <a:cubicBezTo>
                    <a:pt x="22093" y="102092"/>
                    <a:pt x="101374" y="22093"/>
                    <a:pt x="198837" y="22093"/>
                  </a:cubicBezTo>
                  <a:cubicBezTo>
                    <a:pt x="232949" y="22093"/>
                    <a:pt x="266055" y="31825"/>
                    <a:pt x="294566" y="50239"/>
                  </a:cubicBezTo>
                  <a:cubicBezTo>
                    <a:pt x="299691" y="53553"/>
                    <a:pt x="306529" y="52073"/>
                    <a:pt x="309843" y="46948"/>
                  </a:cubicBezTo>
                  <a:cubicBezTo>
                    <a:pt x="313146" y="41822"/>
                    <a:pt x="311677" y="34984"/>
                    <a:pt x="306551" y="31681"/>
                  </a:cubicBezTo>
                  <a:cubicBezTo>
                    <a:pt x="274461" y="10958"/>
                    <a:pt x="237201" y="0"/>
                    <a:pt x="198837" y="0"/>
                  </a:cubicBezTo>
                  <a:cubicBezTo>
                    <a:pt x="89200" y="0"/>
                    <a:pt x="0" y="89200"/>
                    <a:pt x="0" y="198837"/>
                  </a:cubicBezTo>
                  <a:cubicBezTo>
                    <a:pt x="0" y="240692"/>
                    <a:pt x="8849" y="285397"/>
                    <a:pt x="26291" y="331726"/>
                  </a:cubicBezTo>
                  <a:cubicBezTo>
                    <a:pt x="40784" y="370223"/>
                    <a:pt x="60822" y="408996"/>
                    <a:pt x="85831" y="446974"/>
                  </a:cubicBezTo>
                  <a:cubicBezTo>
                    <a:pt x="87069" y="448863"/>
                    <a:pt x="88328" y="450741"/>
                    <a:pt x="89587" y="452618"/>
                  </a:cubicBezTo>
                  <a:cubicBezTo>
                    <a:pt x="91719" y="455789"/>
                    <a:pt x="95210" y="457490"/>
                    <a:pt x="98756" y="457490"/>
                  </a:cubicBezTo>
                  <a:cubicBezTo>
                    <a:pt x="100877" y="457490"/>
                    <a:pt x="103020" y="456882"/>
                    <a:pt x="104909" y="455601"/>
                  </a:cubicBezTo>
                  <a:cubicBezTo>
                    <a:pt x="109968" y="452199"/>
                    <a:pt x="111315" y="445328"/>
                    <a:pt x="107902" y="440269"/>
                  </a:cubicBezTo>
                  <a:cubicBezTo>
                    <a:pt x="106687" y="438457"/>
                    <a:pt x="105472" y="436634"/>
                    <a:pt x="104268" y="43482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41"/>
            <p:cNvSpPr/>
            <p:nvPr/>
          </p:nvSpPr>
          <p:spPr>
            <a:xfrm>
              <a:off x="5406960" y="1709777"/>
              <a:ext cx="22321" cy="22384"/>
            </a:xfrm>
            <a:custGeom>
              <a:avLst/>
              <a:gdLst/>
              <a:ahLst/>
              <a:cxnLst/>
              <a:rect l="l" t="t" r="r" b="b"/>
              <a:pathLst>
                <a:path w="22321" h="22384" extrusionOk="0">
                  <a:moveTo>
                    <a:pt x="19965" y="4522"/>
                  </a:moveTo>
                  <a:lnTo>
                    <a:pt x="19733" y="4224"/>
                  </a:lnTo>
                  <a:cubicBezTo>
                    <a:pt x="15966" y="-570"/>
                    <a:pt x="9018" y="-1410"/>
                    <a:pt x="4224" y="2357"/>
                  </a:cubicBezTo>
                  <a:cubicBezTo>
                    <a:pt x="-570" y="6124"/>
                    <a:pt x="-1410" y="13072"/>
                    <a:pt x="2357" y="17866"/>
                  </a:cubicBezTo>
                  <a:lnTo>
                    <a:pt x="2589" y="18164"/>
                  </a:lnTo>
                  <a:cubicBezTo>
                    <a:pt x="4765" y="20937"/>
                    <a:pt x="8013" y="22384"/>
                    <a:pt x="11283" y="22384"/>
                  </a:cubicBezTo>
                  <a:cubicBezTo>
                    <a:pt x="13668" y="22384"/>
                    <a:pt x="16077" y="21611"/>
                    <a:pt x="18098" y="20031"/>
                  </a:cubicBezTo>
                  <a:cubicBezTo>
                    <a:pt x="22892" y="16264"/>
                    <a:pt x="23732" y="9316"/>
                    <a:pt x="19965" y="45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41"/>
            <p:cNvSpPr/>
            <p:nvPr/>
          </p:nvSpPr>
          <p:spPr>
            <a:xfrm>
              <a:off x="5337415" y="1282668"/>
              <a:ext cx="309301" cy="309301"/>
            </a:xfrm>
            <a:custGeom>
              <a:avLst/>
              <a:gdLst/>
              <a:ahLst/>
              <a:cxnLst/>
              <a:rect l="l" t="t" r="r" b="b"/>
              <a:pathLst>
                <a:path w="309301" h="309301" extrusionOk="0">
                  <a:moveTo>
                    <a:pt x="154651" y="0"/>
                  </a:moveTo>
                  <a:cubicBezTo>
                    <a:pt x="69372" y="0"/>
                    <a:pt x="0" y="69372"/>
                    <a:pt x="0" y="154651"/>
                  </a:cubicBezTo>
                  <a:cubicBezTo>
                    <a:pt x="0" y="239930"/>
                    <a:pt x="69372" y="309301"/>
                    <a:pt x="154651" y="309301"/>
                  </a:cubicBezTo>
                  <a:cubicBezTo>
                    <a:pt x="239930" y="309301"/>
                    <a:pt x="309301" y="239930"/>
                    <a:pt x="309301" y="154651"/>
                  </a:cubicBezTo>
                  <a:cubicBezTo>
                    <a:pt x="309301" y="69372"/>
                    <a:pt x="239930" y="0"/>
                    <a:pt x="154651" y="0"/>
                  </a:cubicBezTo>
                  <a:close/>
                  <a:moveTo>
                    <a:pt x="154651" y="22093"/>
                  </a:moveTo>
                  <a:cubicBezTo>
                    <a:pt x="224023" y="22093"/>
                    <a:pt x="281111" y="75657"/>
                    <a:pt x="286745" y="143604"/>
                  </a:cubicBezTo>
                  <a:lnTo>
                    <a:pt x="228220" y="143604"/>
                  </a:lnTo>
                  <a:lnTo>
                    <a:pt x="197953" y="72973"/>
                  </a:lnTo>
                  <a:cubicBezTo>
                    <a:pt x="196219" y="68908"/>
                    <a:pt x="192220" y="66279"/>
                    <a:pt x="187801" y="66279"/>
                  </a:cubicBezTo>
                  <a:cubicBezTo>
                    <a:pt x="183383" y="66279"/>
                    <a:pt x="179395" y="68908"/>
                    <a:pt x="177650" y="72973"/>
                  </a:cubicBezTo>
                  <a:lnTo>
                    <a:pt x="121523" y="203929"/>
                  </a:lnTo>
                  <a:lnTo>
                    <a:pt x="98535" y="150298"/>
                  </a:lnTo>
                  <a:cubicBezTo>
                    <a:pt x="96801" y="146233"/>
                    <a:pt x="92802" y="143604"/>
                    <a:pt x="88383" y="143604"/>
                  </a:cubicBezTo>
                  <a:lnTo>
                    <a:pt x="22568" y="143604"/>
                  </a:lnTo>
                  <a:cubicBezTo>
                    <a:pt x="28202" y="75657"/>
                    <a:pt x="85290" y="22093"/>
                    <a:pt x="154662" y="22093"/>
                  </a:cubicBezTo>
                  <a:close/>
                  <a:moveTo>
                    <a:pt x="154651" y="287208"/>
                  </a:moveTo>
                  <a:cubicBezTo>
                    <a:pt x="85279" y="287208"/>
                    <a:pt x="28191" y="233633"/>
                    <a:pt x="22557" y="165697"/>
                  </a:cubicBezTo>
                  <a:lnTo>
                    <a:pt x="81082" y="165697"/>
                  </a:lnTo>
                  <a:lnTo>
                    <a:pt x="111349" y="236328"/>
                  </a:lnTo>
                  <a:cubicBezTo>
                    <a:pt x="113083" y="240394"/>
                    <a:pt x="117082" y="243023"/>
                    <a:pt x="121500" y="243023"/>
                  </a:cubicBezTo>
                  <a:cubicBezTo>
                    <a:pt x="125919" y="243023"/>
                    <a:pt x="129907" y="240382"/>
                    <a:pt x="131652" y="236328"/>
                  </a:cubicBezTo>
                  <a:lnTo>
                    <a:pt x="187779" y="105372"/>
                  </a:lnTo>
                  <a:lnTo>
                    <a:pt x="210767" y="159003"/>
                  </a:lnTo>
                  <a:cubicBezTo>
                    <a:pt x="212501" y="163068"/>
                    <a:pt x="216500" y="165697"/>
                    <a:pt x="220919" y="165697"/>
                  </a:cubicBezTo>
                  <a:lnTo>
                    <a:pt x="286734" y="165697"/>
                  </a:lnTo>
                  <a:cubicBezTo>
                    <a:pt x="281100" y="233633"/>
                    <a:pt x="224012" y="287208"/>
                    <a:pt x="154640" y="2872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41"/>
            <p:cNvSpPr/>
            <p:nvPr/>
          </p:nvSpPr>
          <p:spPr>
            <a:xfrm>
              <a:off x="5609159" y="1288192"/>
              <a:ext cx="22092" cy="22092"/>
            </a:xfrm>
            <a:custGeom>
              <a:avLst/>
              <a:gdLst/>
              <a:ahLst/>
              <a:cxnLst/>
              <a:rect l="l" t="t" r="r" b="b"/>
              <a:pathLst>
                <a:path w="22092" h="22092" extrusionOk="0">
                  <a:moveTo>
                    <a:pt x="22093" y="11046"/>
                  </a:moveTo>
                  <a:cubicBezTo>
                    <a:pt x="22093" y="17144"/>
                    <a:pt x="17144" y="22093"/>
                    <a:pt x="11046" y="22093"/>
                  </a:cubicBezTo>
                  <a:cubicBezTo>
                    <a:pt x="4949" y="22093"/>
                    <a:pt x="0" y="17144"/>
                    <a:pt x="0" y="11046"/>
                  </a:cubicBezTo>
                  <a:cubicBezTo>
                    <a:pt x="0" y="4949"/>
                    <a:pt x="4949" y="0"/>
                    <a:pt x="11046" y="0"/>
                  </a:cubicBezTo>
                  <a:cubicBezTo>
                    <a:pt x="17144" y="0"/>
                    <a:pt x="22093" y="4949"/>
                    <a:pt x="22093" y="110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42"/>
          <p:cNvPicPr preferRelativeResize="0">
            <a:picLocks noGrp="1"/>
          </p:cNvPicPr>
          <p:nvPr>
            <p:ph type="pic" idx="2"/>
          </p:nvPr>
        </p:nvPicPr>
        <p:blipFill rotWithShape="1">
          <a:blip r:embed="rId3">
            <a:alphaModFix/>
          </a:blip>
          <a:srcRect t="71389" b="14777"/>
          <a:stretch/>
        </p:blipFill>
        <p:spPr>
          <a:xfrm>
            <a:off x="0" y="2456850"/>
            <a:ext cx="9144000" cy="843300"/>
          </a:xfrm>
          <a:prstGeom prst="rect">
            <a:avLst/>
          </a:prstGeom>
        </p:spPr>
      </p:pic>
      <p:sp>
        <p:nvSpPr>
          <p:cNvPr id="478" name="Google Shape;478;p42"/>
          <p:cNvSpPr txBox="1">
            <a:spLocks noGrp="1"/>
          </p:cNvSpPr>
          <p:nvPr>
            <p:ph type="title" idx="3"/>
          </p:nvPr>
        </p:nvSpPr>
        <p:spPr>
          <a:xfrm>
            <a:off x="2391900" y="2144100"/>
            <a:ext cx="4360200" cy="146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a:t>Results and Findings</a:t>
            </a:r>
            <a:endParaRPr/>
          </a:p>
        </p:txBody>
      </p:sp>
    </p:spTree>
  </p:cSld>
  <p:clrMapOvr>
    <a:masterClrMapping/>
  </p:clrMapOvr>
</p:sld>
</file>

<file path=ppt/theme/theme1.xml><?xml version="1.0" encoding="utf-8"?>
<a:theme xmlns:a="http://schemas.openxmlformats.org/drawingml/2006/main" name="Typhoon Emergency Management by Slidesgo">
  <a:themeElements>
    <a:clrScheme name="Simple Light">
      <a:dk1>
        <a:srgbClr val="032747"/>
      </a:dk1>
      <a:lt1>
        <a:srgbClr val="F7F7F7"/>
      </a:lt1>
      <a:dk2>
        <a:srgbClr val="7792AA"/>
      </a:dk2>
      <a:lt2>
        <a:srgbClr val="0358A3"/>
      </a:lt2>
      <a:accent1>
        <a:srgbClr val="013461"/>
      </a:accent1>
      <a:accent2>
        <a:srgbClr val="FFFFFF"/>
      </a:accent2>
      <a:accent3>
        <a:srgbClr val="FFFFFF"/>
      </a:accent3>
      <a:accent4>
        <a:srgbClr val="FFFFFF"/>
      </a:accent4>
      <a:accent5>
        <a:srgbClr val="FFFFFF"/>
      </a:accent5>
      <a:accent6>
        <a:srgbClr val="FFFFFF"/>
      </a:accent6>
      <a:hlink>
        <a:srgbClr val="0327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y Savannah Document" ma:contentTypeID="0x0101009EEC4E3E7629074EA37E993EEA41D7CF00CBBACBB9C9CB8A4E99A7D2178B1E944F" ma:contentTypeVersion="28" ma:contentTypeDescription="Create a new document." ma:contentTypeScope="" ma:versionID="4bca0f9b2a206f2841f14f7bdbf4b2a1">
  <xsd:schema xmlns:xsd="http://www.w3.org/2001/XMLSchema" xmlns:xs="http://www.w3.org/2001/XMLSchema" xmlns:p="http://schemas.microsoft.com/office/2006/metadata/properties" xmlns:ns2="0974ac4d-b6b0-4073-b19a-67366b3b0f60" xmlns:ns3="3f3eeee1-7e9a-49de-a0ad-5c35010cf68c" xmlns:ns4="dffb6a16-e96d-4a70-839c-b4db42cc8198" targetNamespace="http://schemas.microsoft.com/office/2006/metadata/properties" ma:root="true" ma:fieldsID="120dfb115f701b87b93261bd84e14913" ns2:_="" ns3:_="" ns4:_="">
    <xsd:import namespace="0974ac4d-b6b0-4073-b19a-67366b3b0f60"/>
    <xsd:import namespace="3f3eeee1-7e9a-49de-a0ad-5c35010cf68c"/>
    <xsd:import namespace="dffb6a16-e96d-4a70-839c-b4db42cc8198"/>
    <xsd:element name="properties">
      <xsd:complexType>
        <xsd:sequence>
          <xsd:element name="documentManagement">
            <xsd:complexType>
              <xsd:all>
                <xsd:element ref="ns2:gc6ea7f06dd9455d9ab3d40ce7770074" minOccurs="0"/>
                <xsd:element ref="ns2:TaxCatchAll" minOccurs="0"/>
                <xsd:element ref="ns2:TaxCatchAllLabel" minOccurs="0"/>
                <xsd:element ref="ns2:Document_x0020_Date" minOccurs="0"/>
                <xsd:element ref="ns2:h9ed0b184b3d4d46b9232313a139da48"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4:SharedWithUsers" minOccurs="0"/>
                <xsd:element ref="ns4:SharedWithDetails" minOccurs="0"/>
                <xsd:element ref="ns3:lcf76f155ced4ddcb4097134ff3c332f"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4ac4d-b6b0-4073-b19a-67366b3b0f60" elementFormDefault="qualified">
    <xsd:import namespace="http://schemas.microsoft.com/office/2006/documentManagement/types"/>
    <xsd:import namespace="http://schemas.microsoft.com/office/infopath/2007/PartnerControls"/>
    <xsd:element name="gc6ea7f06dd9455d9ab3d40ce7770074" ma:index="8" nillable="true" ma:taxonomy="true" ma:internalName="gc6ea7f06dd9455d9ab3d40ce7770074" ma:taxonomyFieldName="Document_x0020_Category" ma:displayName="Document Category" ma:default="" ma:fieldId="{0c6ea7f0-6dd9-455d-9ab3-d40ce7770074}" ma:sspId="2940c435-9b9d-470a-83dd-5aa7bdc8fee2" ma:termSetId="45266083-290e-4b51-a2ab-72bbf4f5e8ee"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f3fd486d-0296-4292-bac6-f93c47bb47f0}" ma:internalName="TaxCatchAll" ma:showField="CatchAllData" ma:web="dffb6a16-e96d-4a70-839c-b4db42cc819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f3fd486d-0296-4292-bac6-f93c47bb47f0}" ma:internalName="TaxCatchAllLabel" ma:readOnly="true" ma:showField="CatchAllDataLabel" ma:web="dffb6a16-e96d-4a70-839c-b4db42cc8198">
      <xsd:complexType>
        <xsd:complexContent>
          <xsd:extension base="dms:MultiChoiceLookup">
            <xsd:sequence>
              <xsd:element name="Value" type="dms:Lookup" maxOccurs="unbounded" minOccurs="0" nillable="true"/>
            </xsd:sequence>
          </xsd:extension>
        </xsd:complexContent>
      </xsd:complexType>
    </xsd:element>
    <xsd:element name="Document_x0020_Date" ma:index="12" nillable="true" ma:displayName="Document Date" ma:default="" ma:format="DateOnly" ma:internalName="Document_x0020_Date">
      <xsd:simpleType>
        <xsd:restriction base="dms:DateTime"/>
      </xsd:simpleType>
    </xsd:element>
    <xsd:element name="h9ed0b184b3d4d46b9232313a139da48" ma:index="13" nillable="true" ma:taxonomy="true" ma:internalName="h9ed0b184b3d4d46b9232313a139da48" ma:taxonomyFieldName="City_x0020_Department" ma:displayName="City Department" ma:default="" ma:fieldId="{19ed0b18-4b3d-4d46-b923-2313a139da48}" ma:sspId="2940c435-9b9d-470a-83dd-5aa7bdc8fee2" ma:termSetId="a57d8403-33e7-485c-a4c1-b46b508fbef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3eeee1-7e9a-49de-a0ad-5c35010cf68c"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2940c435-9b9d-470a-83dd-5aa7bdc8fe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Location" ma:index="28" nillable="true" ma:displayName="Location" ma:indexed="true" ma:internalName="MediaServiceLocation"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fb6a16-e96d-4a70-839c-b4db42cc8198"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40c435-9b9d-470a-83dd-5aa7bdc8fee2" ContentTypeId="0x0101009EEC4E3E7629074EA37E993EEA41D7CF"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0974ac4d-b6b0-4073-b19a-67366b3b0f60" xsi:nil="true"/>
    <lcf76f155ced4ddcb4097134ff3c332f xmlns="3f3eeee1-7e9a-49de-a0ad-5c35010cf68c">
      <Terms xmlns="http://schemas.microsoft.com/office/infopath/2007/PartnerControls"/>
    </lcf76f155ced4ddcb4097134ff3c332f>
    <gc6ea7f06dd9455d9ab3d40ce7770074 xmlns="0974ac4d-b6b0-4073-b19a-67366b3b0f60">
      <Terms xmlns="http://schemas.microsoft.com/office/infopath/2007/PartnerControls"/>
    </gc6ea7f06dd9455d9ab3d40ce7770074>
    <h9ed0b184b3d4d46b9232313a139da48 xmlns="0974ac4d-b6b0-4073-b19a-67366b3b0f60">
      <Terms xmlns="http://schemas.microsoft.com/office/infopath/2007/PartnerControls"/>
    </h9ed0b184b3d4d46b9232313a139da48>
    <Document_x0020_Date xmlns="0974ac4d-b6b0-4073-b19a-67366b3b0f60" xsi:nil="true"/>
  </documentManagement>
</p:properties>
</file>

<file path=customXml/itemProps1.xml><?xml version="1.0" encoding="utf-8"?>
<ds:datastoreItem xmlns:ds="http://schemas.openxmlformats.org/officeDocument/2006/customXml" ds:itemID="{9B7DDD44-D5C8-4A5A-8D1B-403EE1DFFBF7}"/>
</file>

<file path=customXml/itemProps2.xml><?xml version="1.0" encoding="utf-8"?>
<ds:datastoreItem xmlns:ds="http://schemas.openxmlformats.org/officeDocument/2006/customXml" ds:itemID="{495327C4-BACD-41CB-B3EE-4EF46B8139D7}"/>
</file>

<file path=customXml/itemProps3.xml><?xml version="1.0" encoding="utf-8"?>
<ds:datastoreItem xmlns:ds="http://schemas.openxmlformats.org/officeDocument/2006/customXml" ds:itemID="{6E9B7875-9F1C-4BFF-AA0D-951C5825BD55}"/>
</file>

<file path=customXml/itemProps4.xml><?xml version="1.0" encoding="utf-8"?>
<ds:datastoreItem xmlns:ds="http://schemas.openxmlformats.org/officeDocument/2006/customXml" ds:itemID="{35D32900-0194-4030-9C30-F50B1B9AD4B0}"/>
</file>

<file path=docProps/app.xml><?xml version="1.0" encoding="utf-8"?>
<Properties xmlns="http://schemas.openxmlformats.org/officeDocument/2006/extended-properties" xmlns:vt="http://schemas.openxmlformats.org/officeDocument/2006/docPropsVTypes">
  <TotalTime>9</TotalTime>
  <Words>970</Words>
  <Application>Microsoft Office PowerPoint</Application>
  <PresentationFormat>On-screen Show (16:9)</PresentationFormat>
  <Paragraphs>99</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Merriweather</vt:lpstr>
      <vt:lpstr>Asap</vt:lpstr>
      <vt:lpstr>Arial</vt:lpstr>
      <vt:lpstr>Calibri</vt:lpstr>
      <vt:lpstr>Poller One</vt:lpstr>
      <vt:lpstr>Hammersmith One</vt:lpstr>
      <vt:lpstr>Typhoon Emergency Management by Slidesgo</vt:lpstr>
      <vt:lpstr>USDN Emergent Learning Fund   Mobilizing Youth To Promote Hurricane Preparedness Throughout Vulnerable Communities</vt:lpstr>
      <vt:lpstr>Background </vt:lpstr>
      <vt:lpstr>Project Leads </vt:lpstr>
      <vt:lpstr>Official Partners</vt:lpstr>
      <vt:lpstr>Influencing Change and Innovation</vt:lpstr>
      <vt:lpstr>Timeline</vt:lpstr>
      <vt:lpstr>First Five Neighborhood Engagements</vt:lpstr>
      <vt:lpstr>Last Five Neighborhood Engagements</vt:lpstr>
      <vt:lpstr>Results and Findings</vt:lpstr>
      <vt:lpstr>+150</vt:lpstr>
      <vt:lpstr>Education  Is  Key</vt:lpstr>
      <vt:lpstr>+2000</vt:lpstr>
      <vt:lpstr>Surveys </vt:lpstr>
      <vt:lpstr>Lessons Learned </vt:lpstr>
      <vt:lpstr>Videos From Project</vt:lpstr>
      <vt:lpstr>THANK You!  City of Savannah - Sustainability Savannah, Georgia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Joshua Corning</dc:creator>
  <cp:lastModifiedBy>Joshua Corning</cp:lastModifiedBy>
  <cp:revision>3</cp:revision>
  <dcterms:modified xsi:type="dcterms:W3CDTF">2025-01-16T20:36:18Z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0x0101009EEC4E3E7629074EA37E993EEA41D7CF00CBBACBB9C9CB8A4E99A7D2178B1E944F</vt:lpwstr>
  </property>
</Properties>
</file>