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0"/>
  </p:notesMasterIdLst>
  <p:sldIdLst>
    <p:sldId id="260" r:id="rId4"/>
    <p:sldId id="259" r:id="rId5"/>
    <p:sldId id="272" r:id="rId6"/>
    <p:sldId id="256" r:id="rId7"/>
    <p:sldId id="271" r:id="rId8"/>
    <p:sldId id="270" r:id="rId9"/>
    <p:sldId id="257" r:id="rId10"/>
    <p:sldId id="263" r:id="rId11"/>
    <p:sldId id="261" r:id="rId12"/>
    <p:sldId id="262" r:id="rId13"/>
    <p:sldId id="265" r:id="rId14"/>
    <p:sldId id="266" r:id="rId15"/>
    <p:sldId id="267" r:id="rId16"/>
    <p:sldId id="268" r:id="rId17"/>
    <p:sldId id="269"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A8E"/>
    <a:srgbClr val="223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C287E-3090-EFD9-CEEE-96F048C1592E}" v="699" dt="2024-05-30T17:25:17.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ckett, Rachel" userId="S::rachel.bickett@cincinnati-oh.gov::e1d7a7cc-5a11-4a6d-ae00-3744965d0712" providerId="AD" clId="Web-{D5BC287E-3090-EFD9-CEEE-96F048C1592E}"/>
    <pc:docChg chg="addSld delSld modSld sldOrd">
      <pc:chgData name="Bickett, Rachel" userId="S::rachel.bickett@cincinnati-oh.gov::e1d7a7cc-5a11-4a6d-ae00-3744965d0712" providerId="AD" clId="Web-{D5BC287E-3090-EFD9-CEEE-96F048C1592E}" dt="2024-05-30T17:25:14.743" v="665" actId="20577"/>
      <pc:docMkLst>
        <pc:docMk/>
      </pc:docMkLst>
      <pc:sldChg chg="addSp delSp modSp ord">
        <pc:chgData name="Bickett, Rachel" userId="S::rachel.bickett@cincinnati-oh.gov::e1d7a7cc-5a11-4a6d-ae00-3744965d0712" providerId="AD" clId="Web-{D5BC287E-3090-EFD9-CEEE-96F048C1592E}" dt="2024-05-30T16:30:06.507" v="224" actId="1076"/>
        <pc:sldMkLst>
          <pc:docMk/>
          <pc:sldMk cId="109857222" sldId="256"/>
        </pc:sldMkLst>
        <pc:spChg chg="mod">
          <ac:chgData name="Bickett, Rachel" userId="S::rachel.bickett@cincinnati-oh.gov::e1d7a7cc-5a11-4a6d-ae00-3744965d0712" providerId="AD" clId="Web-{D5BC287E-3090-EFD9-CEEE-96F048C1592E}" dt="2024-05-30T16:30:00.788" v="222" actId="1076"/>
          <ac:spMkLst>
            <pc:docMk/>
            <pc:sldMk cId="109857222" sldId="256"/>
            <ac:spMk id="3" creationId="{00000000-0000-0000-0000-000000000000}"/>
          </ac:spMkLst>
        </pc:spChg>
        <pc:picChg chg="add mod">
          <ac:chgData name="Bickett, Rachel" userId="S::rachel.bickett@cincinnati-oh.gov::e1d7a7cc-5a11-4a6d-ae00-3744965d0712" providerId="AD" clId="Web-{D5BC287E-3090-EFD9-CEEE-96F048C1592E}" dt="2024-05-30T16:27:33.038" v="159" actId="1076"/>
          <ac:picMkLst>
            <pc:docMk/>
            <pc:sldMk cId="109857222" sldId="256"/>
            <ac:picMk id="4" creationId="{BD24A4A4-4345-1AEE-7737-10D58DC34BF2}"/>
          </ac:picMkLst>
        </pc:picChg>
        <pc:picChg chg="add del mod">
          <ac:chgData name="Bickett, Rachel" userId="S::rachel.bickett@cincinnati-oh.gov::e1d7a7cc-5a11-4a6d-ae00-3744965d0712" providerId="AD" clId="Web-{D5BC287E-3090-EFD9-CEEE-96F048C1592E}" dt="2024-05-30T16:26:46.132" v="147"/>
          <ac:picMkLst>
            <pc:docMk/>
            <pc:sldMk cId="109857222" sldId="256"/>
            <ac:picMk id="5" creationId="{8FC0B48B-DFC0-FCF8-2BA5-12A5B21BC256}"/>
          </ac:picMkLst>
        </pc:picChg>
        <pc:picChg chg="add del mod">
          <ac:chgData name="Bickett, Rachel" userId="S::rachel.bickett@cincinnati-oh.gov::e1d7a7cc-5a11-4a6d-ae00-3744965d0712" providerId="AD" clId="Web-{D5BC287E-3090-EFD9-CEEE-96F048C1592E}" dt="2024-05-30T16:27:04.460" v="149"/>
          <ac:picMkLst>
            <pc:docMk/>
            <pc:sldMk cId="109857222" sldId="256"/>
            <ac:picMk id="6" creationId="{D7FF0559-FF2E-33FE-4060-56DCC1511B31}"/>
          </ac:picMkLst>
        </pc:picChg>
        <pc:picChg chg="add del mod">
          <ac:chgData name="Bickett, Rachel" userId="S::rachel.bickett@cincinnati-oh.gov::e1d7a7cc-5a11-4a6d-ae00-3744965d0712" providerId="AD" clId="Web-{D5BC287E-3090-EFD9-CEEE-96F048C1592E}" dt="2024-05-30T16:26:28.945" v="144"/>
          <ac:picMkLst>
            <pc:docMk/>
            <pc:sldMk cId="109857222" sldId="256"/>
            <ac:picMk id="7" creationId="{48CEE945-FF68-386F-0519-AF44FCAA5229}"/>
          </ac:picMkLst>
        </pc:picChg>
        <pc:picChg chg="add mod ord">
          <ac:chgData name="Bickett, Rachel" userId="S::rachel.bickett@cincinnati-oh.gov::e1d7a7cc-5a11-4a6d-ae00-3744965d0712" providerId="AD" clId="Web-{D5BC287E-3090-EFD9-CEEE-96F048C1592E}" dt="2024-05-30T16:29:17.554" v="195" actId="1076"/>
          <ac:picMkLst>
            <pc:docMk/>
            <pc:sldMk cId="109857222" sldId="256"/>
            <ac:picMk id="8" creationId="{D3BCC008-1259-03EA-0D9D-95C5B1004C20}"/>
          </ac:picMkLst>
        </pc:picChg>
        <pc:picChg chg="add mod">
          <ac:chgData name="Bickett, Rachel" userId="S::rachel.bickett@cincinnati-oh.gov::e1d7a7cc-5a11-4a6d-ae00-3744965d0712" providerId="AD" clId="Web-{D5BC287E-3090-EFD9-CEEE-96F048C1592E}" dt="2024-05-30T16:27:27.054" v="156" actId="14100"/>
          <ac:picMkLst>
            <pc:docMk/>
            <pc:sldMk cId="109857222" sldId="256"/>
            <ac:picMk id="9" creationId="{79CB927F-ED65-49CF-0F1A-5BB2DEB1A866}"/>
          </ac:picMkLst>
        </pc:picChg>
        <pc:picChg chg="add mod">
          <ac:chgData name="Bickett, Rachel" userId="S::rachel.bickett@cincinnati-oh.gov::e1d7a7cc-5a11-4a6d-ae00-3744965d0712" providerId="AD" clId="Web-{D5BC287E-3090-EFD9-CEEE-96F048C1592E}" dt="2024-05-30T16:30:06.507" v="224" actId="1076"/>
          <ac:picMkLst>
            <pc:docMk/>
            <pc:sldMk cId="109857222" sldId="256"/>
            <ac:picMk id="11" creationId="{1DD2CB22-37BB-B50D-F77B-C95DF87E5660}"/>
          </ac:picMkLst>
        </pc:picChg>
      </pc:sldChg>
      <pc:sldChg chg="addSp delSp modSp new">
        <pc:chgData name="Bickett, Rachel" userId="S::rachel.bickett@cincinnati-oh.gov::e1d7a7cc-5a11-4a6d-ae00-3744965d0712" providerId="AD" clId="Web-{D5BC287E-3090-EFD9-CEEE-96F048C1592E}" dt="2024-05-30T16:33:49.788" v="273" actId="1076"/>
        <pc:sldMkLst>
          <pc:docMk/>
          <pc:sldMk cId="727886254" sldId="257"/>
        </pc:sldMkLst>
        <pc:spChg chg="del">
          <ac:chgData name="Bickett, Rachel" userId="S::rachel.bickett@cincinnati-oh.gov::e1d7a7cc-5a11-4a6d-ae00-3744965d0712" providerId="AD" clId="Web-{D5BC287E-3090-EFD9-CEEE-96F048C1592E}" dt="2024-05-30T16:33:21.194" v="266"/>
          <ac:spMkLst>
            <pc:docMk/>
            <pc:sldMk cId="727886254" sldId="257"/>
            <ac:spMk id="2" creationId="{6929A07A-AF6D-C9D9-4793-61B8A7F8B4F8}"/>
          </ac:spMkLst>
        </pc:spChg>
        <pc:spChg chg="del">
          <ac:chgData name="Bickett, Rachel" userId="S::rachel.bickett@cincinnati-oh.gov::e1d7a7cc-5a11-4a6d-ae00-3744965d0712" providerId="AD" clId="Web-{D5BC287E-3090-EFD9-CEEE-96F048C1592E}" dt="2024-05-30T15:29:11.476" v="8"/>
          <ac:spMkLst>
            <pc:docMk/>
            <pc:sldMk cId="727886254" sldId="257"/>
            <ac:spMk id="3" creationId="{42F0B747-B1C4-5149-67A8-6AAEACC23436}"/>
          </ac:spMkLst>
        </pc:spChg>
        <pc:picChg chg="add mod">
          <ac:chgData name="Bickett, Rachel" userId="S::rachel.bickett@cincinnati-oh.gov::e1d7a7cc-5a11-4a6d-ae00-3744965d0712" providerId="AD" clId="Web-{D5BC287E-3090-EFD9-CEEE-96F048C1592E}" dt="2024-05-30T16:33:48.116" v="272" actId="1076"/>
          <ac:picMkLst>
            <pc:docMk/>
            <pc:sldMk cId="727886254" sldId="257"/>
            <ac:picMk id="3" creationId="{BF979096-4128-0CA0-0580-DB16E3215E22}"/>
          </ac:picMkLst>
        </pc:picChg>
        <pc:picChg chg="add mod ord">
          <ac:chgData name="Bickett, Rachel" userId="S::rachel.bickett@cincinnati-oh.gov::e1d7a7cc-5a11-4a6d-ae00-3744965d0712" providerId="AD" clId="Web-{D5BC287E-3090-EFD9-CEEE-96F048C1592E}" dt="2024-05-30T16:31:47.569" v="261" actId="14100"/>
          <ac:picMkLst>
            <pc:docMk/>
            <pc:sldMk cId="727886254" sldId="257"/>
            <ac:picMk id="4" creationId="{EE91A1BA-02B7-5875-39A7-F2F4FD208ECC}"/>
          </ac:picMkLst>
        </pc:picChg>
        <pc:picChg chg="add mod">
          <ac:chgData name="Bickett, Rachel" userId="S::rachel.bickett@cincinnati-oh.gov::e1d7a7cc-5a11-4a6d-ae00-3744965d0712" providerId="AD" clId="Web-{D5BC287E-3090-EFD9-CEEE-96F048C1592E}" dt="2024-05-30T16:33:22.725" v="267" actId="1076"/>
          <ac:picMkLst>
            <pc:docMk/>
            <pc:sldMk cId="727886254" sldId="257"/>
            <ac:picMk id="5" creationId="{D6D0AFD0-9703-95B7-675E-4CD29D47A6E7}"/>
          </ac:picMkLst>
        </pc:picChg>
        <pc:picChg chg="add mod">
          <ac:chgData name="Bickett, Rachel" userId="S::rachel.bickett@cincinnati-oh.gov::e1d7a7cc-5a11-4a6d-ae00-3744965d0712" providerId="AD" clId="Web-{D5BC287E-3090-EFD9-CEEE-96F048C1592E}" dt="2024-05-30T16:33:49.788" v="273" actId="1076"/>
          <ac:picMkLst>
            <pc:docMk/>
            <pc:sldMk cId="727886254" sldId="257"/>
            <ac:picMk id="6" creationId="{74E1F205-10D6-77D6-7B13-424F51476DB9}"/>
          </ac:picMkLst>
        </pc:picChg>
      </pc:sldChg>
      <pc:sldChg chg="addSp delSp modSp new del">
        <pc:chgData name="Bickett, Rachel" userId="S::rachel.bickett@cincinnati-oh.gov::e1d7a7cc-5a11-4a6d-ae00-3744965d0712" providerId="AD" clId="Web-{D5BC287E-3090-EFD9-CEEE-96F048C1592E}" dt="2024-05-30T16:34:10.803" v="274"/>
        <pc:sldMkLst>
          <pc:docMk/>
          <pc:sldMk cId="4174158063" sldId="258"/>
        </pc:sldMkLst>
        <pc:spChg chg="del">
          <ac:chgData name="Bickett, Rachel" userId="S::rachel.bickett@cincinnati-oh.gov::e1d7a7cc-5a11-4a6d-ae00-3744965d0712" providerId="AD" clId="Web-{D5BC287E-3090-EFD9-CEEE-96F048C1592E}" dt="2024-05-30T15:30:32.882" v="10"/>
          <ac:spMkLst>
            <pc:docMk/>
            <pc:sldMk cId="4174158063" sldId="258"/>
            <ac:spMk id="3" creationId="{4E21F9A8-D30D-B138-A346-E471310E5278}"/>
          </ac:spMkLst>
        </pc:spChg>
        <pc:picChg chg="add mod ord">
          <ac:chgData name="Bickett, Rachel" userId="S::rachel.bickett@cincinnati-oh.gov::e1d7a7cc-5a11-4a6d-ae00-3744965d0712" providerId="AD" clId="Web-{D5BC287E-3090-EFD9-CEEE-96F048C1592E}" dt="2024-05-30T15:30:37.523" v="12" actId="1076"/>
          <ac:picMkLst>
            <pc:docMk/>
            <pc:sldMk cId="4174158063" sldId="258"/>
            <ac:picMk id="4" creationId="{C60BA549-996D-6931-7D6D-725705377D38}"/>
          </ac:picMkLst>
        </pc:picChg>
      </pc:sldChg>
      <pc:sldChg chg="addSp delSp modSp new ord">
        <pc:chgData name="Bickett, Rachel" userId="S::rachel.bickett@cincinnati-oh.gov::e1d7a7cc-5a11-4a6d-ae00-3744965d0712" providerId="AD" clId="Web-{D5BC287E-3090-EFD9-CEEE-96F048C1592E}" dt="2024-05-30T16:34:20.834" v="276"/>
        <pc:sldMkLst>
          <pc:docMk/>
          <pc:sldMk cId="2571720739" sldId="259"/>
        </pc:sldMkLst>
        <pc:spChg chg="mod">
          <ac:chgData name="Bickett, Rachel" userId="S::rachel.bickett@cincinnati-oh.gov::e1d7a7cc-5a11-4a6d-ae00-3744965d0712" providerId="AD" clId="Web-{D5BC287E-3090-EFD9-CEEE-96F048C1592E}" dt="2024-05-30T16:18:51.743" v="105" actId="1076"/>
          <ac:spMkLst>
            <pc:docMk/>
            <pc:sldMk cId="2571720739" sldId="259"/>
            <ac:spMk id="2" creationId="{9FC48F6A-BD1D-961D-8438-F26B93BA90E9}"/>
          </ac:spMkLst>
        </pc:spChg>
        <pc:spChg chg="del">
          <ac:chgData name="Bickett, Rachel" userId="S::rachel.bickett@cincinnati-oh.gov::e1d7a7cc-5a11-4a6d-ae00-3744965d0712" providerId="AD" clId="Web-{D5BC287E-3090-EFD9-CEEE-96F048C1592E}" dt="2024-05-30T15:31:05.398" v="14"/>
          <ac:spMkLst>
            <pc:docMk/>
            <pc:sldMk cId="2571720739" sldId="259"/>
            <ac:spMk id="3" creationId="{0547E7D4-558A-9850-2DB8-A2BC97F9B1C9}"/>
          </ac:spMkLst>
        </pc:spChg>
        <pc:spChg chg="add del mod">
          <ac:chgData name="Bickett, Rachel" userId="S::rachel.bickett@cincinnati-oh.gov::e1d7a7cc-5a11-4a6d-ae00-3744965d0712" providerId="AD" clId="Web-{D5BC287E-3090-EFD9-CEEE-96F048C1592E}" dt="2024-05-30T16:11:13.994" v="18"/>
          <ac:spMkLst>
            <pc:docMk/>
            <pc:sldMk cId="2571720739" sldId="259"/>
            <ac:spMk id="6" creationId="{0736C57C-4391-5DF8-9208-D1AE631751E9}"/>
          </ac:spMkLst>
        </pc:spChg>
        <pc:picChg chg="add mod ord">
          <ac:chgData name="Bickett, Rachel" userId="S::rachel.bickett@cincinnati-oh.gov::e1d7a7cc-5a11-4a6d-ae00-3744965d0712" providerId="AD" clId="Web-{D5BC287E-3090-EFD9-CEEE-96F048C1592E}" dt="2024-05-30T16:18:07.962" v="85" actId="1076"/>
          <ac:picMkLst>
            <pc:docMk/>
            <pc:sldMk cId="2571720739" sldId="259"/>
            <ac:picMk id="3" creationId="{9668E133-D12D-0074-6442-EBDFE484D87E}"/>
          </ac:picMkLst>
        </pc:picChg>
        <pc:picChg chg="add del mod ord">
          <ac:chgData name="Bickett, Rachel" userId="S::rachel.bickett@cincinnati-oh.gov::e1d7a7cc-5a11-4a6d-ae00-3744965d0712" providerId="AD" clId="Web-{D5BC287E-3090-EFD9-CEEE-96F048C1592E}" dt="2024-05-30T15:31:08.601" v="17"/>
          <ac:picMkLst>
            <pc:docMk/>
            <pc:sldMk cId="2571720739" sldId="259"/>
            <ac:picMk id="4" creationId="{A60EEB76-FA08-137E-2854-8CFDF3E83097}"/>
          </ac:picMkLst>
        </pc:picChg>
      </pc:sldChg>
      <pc:sldChg chg="addSp delSp modSp new ord">
        <pc:chgData name="Bickett, Rachel" userId="S::rachel.bickett@cincinnati-oh.gov::e1d7a7cc-5a11-4a6d-ae00-3744965d0712" providerId="AD" clId="Web-{D5BC287E-3090-EFD9-CEEE-96F048C1592E}" dt="2024-05-30T16:34:16.584" v="275"/>
        <pc:sldMkLst>
          <pc:docMk/>
          <pc:sldMk cId="2991432520" sldId="260"/>
        </pc:sldMkLst>
        <pc:spChg chg="mod">
          <ac:chgData name="Bickett, Rachel" userId="S::rachel.bickett@cincinnati-oh.gov::e1d7a7cc-5a11-4a6d-ae00-3744965d0712" providerId="AD" clId="Web-{D5BC287E-3090-EFD9-CEEE-96F048C1592E}" dt="2024-05-30T16:18:44.946" v="104" actId="1076"/>
          <ac:spMkLst>
            <pc:docMk/>
            <pc:sldMk cId="2991432520" sldId="260"/>
            <ac:spMk id="2" creationId="{36037F0C-9D02-6E8E-D2AE-88DB7AC8590B}"/>
          </ac:spMkLst>
        </pc:spChg>
        <pc:spChg chg="del">
          <ac:chgData name="Bickett, Rachel" userId="S::rachel.bickett@cincinnati-oh.gov::e1d7a7cc-5a11-4a6d-ae00-3744965d0712" providerId="AD" clId="Web-{D5BC287E-3090-EFD9-CEEE-96F048C1592E}" dt="2024-05-30T16:11:36.681" v="20"/>
          <ac:spMkLst>
            <pc:docMk/>
            <pc:sldMk cId="2991432520" sldId="260"/>
            <ac:spMk id="3" creationId="{0309E617-BA30-926D-5F7F-4E605EDE40CA}"/>
          </ac:spMkLst>
        </pc:spChg>
        <pc:picChg chg="add mod ord">
          <ac:chgData name="Bickett, Rachel" userId="S::rachel.bickett@cincinnati-oh.gov::e1d7a7cc-5a11-4a6d-ae00-3744965d0712" providerId="AD" clId="Web-{D5BC287E-3090-EFD9-CEEE-96F048C1592E}" dt="2024-05-30T16:16:15.852" v="37" actId="14100"/>
          <ac:picMkLst>
            <pc:docMk/>
            <pc:sldMk cId="2991432520" sldId="260"/>
            <ac:picMk id="4" creationId="{45BCD73F-A678-96D0-9F27-76FB43B16BA1}"/>
          </ac:picMkLst>
        </pc:picChg>
      </pc:sldChg>
      <pc:sldChg chg="addSp delSp modSp new">
        <pc:chgData name="Bickett, Rachel" userId="S::rachel.bickett@cincinnati-oh.gov::e1d7a7cc-5a11-4a6d-ae00-3744965d0712" providerId="AD" clId="Web-{D5BC287E-3090-EFD9-CEEE-96F048C1592E}" dt="2024-05-30T16:41:05.705" v="348" actId="1076"/>
        <pc:sldMkLst>
          <pc:docMk/>
          <pc:sldMk cId="2187804009" sldId="261"/>
        </pc:sldMkLst>
        <pc:spChg chg="mod">
          <ac:chgData name="Bickett, Rachel" userId="S::rachel.bickett@cincinnati-oh.gov::e1d7a7cc-5a11-4a6d-ae00-3744965d0712" providerId="AD" clId="Web-{D5BC287E-3090-EFD9-CEEE-96F048C1592E}" dt="2024-05-30T16:40:52.486" v="346" actId="1076"/>
          <ac:spMkLst>
            <pc:docMk/>
            <pc:sldMk cId="2187804009" sldId="261"/>
            <ac:spMk id="2" creationId="{F9AB2FB8-A025-9177-A27F-5B483ACAF576}"/>
          </ac:spMkLst>
        </pc:spChg>
        <pc:spChg chg="del">
          <ac:chgData name="Bickett, Rachel" userId="S::rachel.bickett@cincinnati-oh.gov::e1d7a7cc-5a11-4a6d-ae00-3744965d0712" providerId="AD" clId="Web-{D5BC287E-3090-EFD9-CEEE-96F048C1592E}" dt="2024-05-30T16:35:15.881" v="283"/>
          <ac:spMkLst>
            <pc:docMk/>
            <pc:sldMk cId="2187804009" sldId="261"/>
            <ac:spMk id="3" creationId="{8E5CA1BB-F14B-A6F1-569A-978C710AC799}"/>
          </ac:spMkLst>
        </pc:spChg>
        <pc:picChg chg="add mod ord">
          <ac:chgData name="Bickett, Rachel" userId="S::rachel.bickett@cincinnati-oh.gov::e1d7a7cc-5a11-4a6d-ae00-3744965d0712" providerId="AD" clId="Web-{D5BC287E-3090-EFD9-CEEE-96F048C1592E}" dt="2024-05-30T16:40:15.096" v="330" actId="1076"/>
          <ac:picMkLst>
            <pc:docMk/>
            <pc:sldMk cId="2187804009" sldId="261"/>
            <ac:picMk id="4" creationId="{273355C3-31F0-EF16-B7D9-3E47F9E8D0C3}"/>
          </ac:picMkLst>
        </pc:picChg>
        <pc:picChg chg="add mod">
          <ac:chgData name="Bickett, Rachel" userId="S::rachel.bickett@cincinnati-oh.gov::e1d7a7cc-5a11-4a6d-ae00-3744965d0712" providerId="AD" clId="Web-{D5BC287E-3090-EFD9-CEEE-96F048C1592E}" dt="2024-05-30T16:40:05.440" v="325" actId="1076"/>
          <ac:picMkLst>
            <pc:docMk/>
            <pc:sldMk cId="2187804009" sldId="261"/>
            <ac:picMk id="5" creationId="{D49D1802-FE7A-B567-0B8E-B71D9E0856D3}"/>
          </ac:picMkLst>
        </pc:picChg>
        <pc:picChg chg="add mod">
          <ac:chgData name="Bickett, Rachel" userId="S::rachel.bickett@cincinnati-oh.gov::e1d7a7cc-5a11-4a6d-ae00-3744965d0712" providerId="AD" clId="Web-{D5BC287E-3090-EFD9-CEEE-96F048C1592E}" dt="2024-05-30T16:40:28.252" v="337" actId="1076"/>
          <ac:picMkLst>
            <pc:docMk/>
            <pc:sldMk cId="2187804009" sldId="261"/>
            <ac:picMk id="6" creationId="{FFEE6AF0-035A-14EF-1835-4631202EE15B}"/>
          </ac:picMkLst>
        </pc:picChg>
        <pc:picChg chg="add mod">
          <ac:chgData name="Bickett, Rachel" userId="S::rachel.bickett@cincinnati-oh.gov::e1d7a7cc-5a11-4a6d-ae00-3744965d0712" providerId="AD" clId="Web-{D5BC287E-3090-EFD9-CEEE-96F048C1592E}" dt="2024-05-30T16:38:20.037" v="309" actId="1076"/>
          <ac:picMkLst>
            <pc:docMk/>
            <pc:sldMk cId="2187804009" sldId="261"/>
            <ac:picMk id="7" creationId="{CAB90436-E120-6D3E-9E6B-8F90A722683B}"/>
          </ac:picMkLst>
        </pc:picChg>
        <pc:picChg chg="add mod">
          <ac:chgData name="Bickett, Rachel" userId="S::rachel.bickett@cincinnati-oh.gov::e1d7a7cc-5a11-4a6d-ae00-3744965d0712" providerId="AD" clId="Web-{D5BC287E-3090-EFD9-CEEE-96F048C1592E}" dt="2024-05-30T16:40:13.096" v="329" actId="1076"/>
          <ac:picMkLst>
            <pc:docMk/>
            <pc:sldMk cId="2187804009" sldId="261"/>
            <ac:picMk id="8" creationId="{1298E731-0DD2-2FE0-D501-2469F55471C5}"/>
          </ac:picMkLst>
        </pc:picChg>
        <pc:picChg chg="add mod">
          <ac:chgData name="Bickett, Rachel" userId="S::rachel.bickett@cincinnati-oh.gov::e1d7a7cc-5a11-4a6d-ae00-3744965d0712" providerId="AD" clId="Web-{D5BC287E-3090-EFD9-CEEE-96F048C1592E}" dt="2024-05-30T16:40:57.815" v="347" actId="1076"/>
          <ac:picMkLst>
            <pc:docMk/>
            <pc:sldMk cId="2187804009" sldId="261"/>
            <ac:picMk id="9" creationId="{CB738CAE-5E4D-9CAE-97C5-942DC2F1336E}"/>
          </ac:picMkLst>
        </pc:picChg>
        <pc:picChg chg="add mod">
          <ac:chgData name="Bickett, Rachel" userId="S::rachel.bickett@cincinnati-oh.gov::e1d7a7cc-5a11-4a6d-ae00-3744965d0712" providerId="AD" clId="Web-{D5BC287E-3090-EFD9-CEEE-96F048C1592E}" dt="2024-05-30T16:40:03.315" v="324" actId="1076"/>
          <ac:picMkLst>
            <pc:docMk/>
            <pc:sldMk cId="2187804009" sldId="261"/>
            <ac:picMk id="10" creationId="{08622D94-660A-B5EE-2FA2-E8CB129F4323}"/>
          </ac:picMkLst>
        </pc:picChg>
        <pc:picChg chg="add mod">
          <ac:chgData name="Bickett, Rachel" userId="S::rachel.bickett@cincinnati-oh.gov::e1d7a7cc-5a11-4a6d-ae00-3744965d0712" providerId="AD" clId="Web-{D5BC287E-3090-EFD9-CEEE-96F048C1592E}" dt="2024-05-30T16:39:53.643" v="318" actId="1076"/>
          <ac:picMkLst>
            <pc:docMk/>
            <pc:sldMk cId="2187804009" sldId="261"/>
            <ac:picMk id="11" creationId="{EA70CC7B-D363-E492-4781-2D7FC6858E91}"/>
          </ac:picMkLst>
        </pc:picChg>
        <pc:picChg chg="add del mod">
          <ac:chgData name="Bickett, Rachel" userId="S::rachel.bickett@cincinnati-oh.gov::e1d7a7cc-5a11-4a6d-ae00-3744965d0712" providerId="AD" clId="Web-{D5BC287E-3090-EFD9-CEEE-96F048C1592E}" dt="2024-05-30T16:36:57.115" v="293"/>
          <ac:picMkLst>
            <pc:docMk/>
            <pc:sldMk cId="2187804009" sldId="261"/>
            <ac:picMk id="12" creationId="{9048F949-4126-A92F-773F-D4E37A037DF3}"/>
          </ac:picMkLst>
        </pc:picChg>
        <pc:picChg chg="add del mod">
          <ac:chgData name="Bickett, Rachel" userId="S::rachel.bickett@cincinnati-oh.gov::e1d7a7cc-5a11-4a6d-ae00-3744965d0712" providerId="AD" clId="Web-{D5BC287E-3090-EFD9-CEEE-96F048C1592E}" dt="2024-05-30T16:37:02.943" v="296"/>
          <ac:picMkLst>
            <pc:docMk/>
            <pc:sldMk cId="2187804009" sldId="261"/>
            <ac:picMk id="13" creationId="{46D27FAF-48AC-4041-BDC9-3F0C5BD4FFBA}"/>
          </ac:picMkLst>
        </pc:picChg>
        <pc:picChg chg="add mod">
          <ac:chgData name="Bickett, Rachel" userId="S::rachel.bickett@cincinnati-oh.gov::e1d7a7cc-5a11-4a6d-ae00-3744965d0712" providerId="AD" clId="Web-{D5BC287E-3090-EFD9-CEEE-96F048C1592E}" dt="2024-05-30T16:41:05.705" v="348" actId="1076"/>
          <ac:picMkLst>
            <pc:docMk/>
            <pc:sldMk cId="2187804009" sldId="261"/>
            <ac:picMk id="14" creationId="{329546D5-CE71-81D9-7D14-101F8F312CA3}"/>
          </ac:picMkLst>
        </pc:picChg>
        <pc:picChg chg="add mod">
          <ac:chgData name="Bickett, Rachel" userId="S::rachel.bickett@cincinnati-oh.gov::e1d7a7cc-5a11-4a6d-ae00-3744965d0712" providerId="AD" clId="Web-{D5BC287E-3090-EFD9-CEEE-96F048C1592E}" dt="2024-05-30T16:40:17.065" v="331" actId="1076"/>
          <ac:picMkLst>
            <pc:docMk/>
            <pc:sldMk cId="2187804009" sldId="261"/>
            <ac:picMk id="15" creationId="{8833C4A5-32D3-9900-98C3-9ECC75E750A6}"/>
          </ac:picMkLst>
        </pc:picChg>
        <pc:picChg chg="add mod">
          <ac:chgData name="Bickett, Rachel" userId="S::rachel.bickett@cincinnati-oh.gov::e1d7a7cc-5a11-4a6d-ae00-3744965d0712" providerId="AD" clId="Web-{D5BC287E-3090-EFD9-CEEE-96F048C1592E}" dt="2024-05-30T16:40:24.924" v="335" actId="14100"/>
          <ac:picMkLst>
            <pc:docMk/>
            <pc:sldMk cId="2187804009" sldId="261"/>
            <ac:picMk id="16" creationId="{405D9CFC-C1CA-1434-FFB4-211145C56060}"/>
          </ac:picMkLst>
        </pc:picChg>
        <pc:picChg chg="add mod modCrop">
          <ac:chgData name="Bickett, Rachel" userId="S::rachel.bickett@cincinnati-oh.gov::e1d7a7cc-5a11-4a6d-ae00-3744965d0712" providerId="AD" clId="Web-{D5BC287E-3090-EFD9-CEEE-96F048C1592E}" dt="2024-05-30T16:40:49.518" v="345" actId="1076"/>
          <ac:picMkLst>
            <pc:docMk/>
            <pc:sldMk cId="2187804009" sldId="261"/>
            <ac:picMk id="17" creationId="{5315F732-1265-04EC-55F9-84762D144114}"/>
          </ac:picMkLst>
        </pc:picChg>
      </pc:sldChg>
      <pc:sldChg chg="add">
        <pc:chgData name="Bickett, Rachel" userId="S::rachel.bickett@cincinnati-oh.gov::e1d7a7cc-5a11-4a6d-ae00-3744965d0712" providerId="AD" clId="Web-{D5BC287E-3090-EFD9-CEEE-96F048C1592E}" dt="2024-05-30T16:14:50.587" v="22"/>
        <pc:sldMkLst>
          <pc:docMk/>
          <pc:sldMk cId="822070639" sldId="262"/>
        </pc:sldMkLst>
      </pc:sldChg>
      <pc:sldChg chg="addSp delSp modSp new ord">
        <pc:chgData name="Bickett, Rachel" userId="S::rachel.bickett@cincinnati-oh.gov::e1d7a7cc-5a11-4a6d-ae00-3744965d0712" providerId="AD" clId="Web-{D5BC287E-3090-EFD9-CEEE-96F048C1592E}" dt="2024-05-30T17:25:14.743" v="665" actId="20577"/>
        <pc:sldMkLst>
          <pc:docMk/>
          <pc:sldMk cId="1769057732" sldId="263"/>
        </pc:sldMkLst>
        <pc:spChg chg="mod">
          <ac:chgData name="Bickett, Rachel" userId="S::rachel.bickett@cincinnati-oh.gov::e1d7a7cc-5a11-4a6d-ae00-3744965d0712" providerId="AD" clId="Web-{D5BC287E-3090-EFD9-CEEE-96F048C1592E}" dt="2024-05-30T17:25:14.743" v="665" actId="20577"/>
          <ac:spMkLst>
            <pc:docMk/>
            <pc:sldMk cId="1769057732" sldId="263"/>
            <ac:spMk id="2" creationId="{B8ABC031-AF5D-6963-D599-EB507BB16720}"/>
          </ac:spMkLst>
        </pc:spChg>
        <pc:spChg chg="del">
          <ac:chgData name="Bickett, Rachel" userId="S::rachel.bickett@cincinnati-oh.gov::e1d7a7cc-5a11-4a6d-ae00-3744965d0712" providerId="AD" clId="Web-{D5BC287E-3090-EFD9-CEEE-96F048C1592E}" dt="2024-05-30T16:48:32.626" v="448"/>
          <ac:spMkLst>
            <pc:docMk/>
            <pc:sldMk cId="1769057732" sldId="263"/>
            <ac:spMk id="3" creationId="{EAD28EEF-F6A2-5D9A-A379-10614442D72A}"/>
          </ac:spMkLst>
        </pc:spChg>
        <pc:spChg chg="add del mod">
          <ac:chgData name="Bickett, Rachel" userId="S::rachel.bickett@cincinnati-oh.gov::e1d7a7cc-5a11-4a6d-ae00-3744965d0712" providerId="AD" clId="Web-{D5BC287E-3090-EFD9-CEEE-96F048C1592E}" dt="2024-05-30T16:59:33.734" v="642"/>
          <ac:spMkLst>
            <pc:docMk/>
            <pc:sldMk cId="1769057732" sldId="263"/>
            <ac:spMk id="4" creationId="{49B60716-FE0B-888D-A47B-FEA5E2C384B7}"/>
          </ac:spMkLst>
        </pc:spChg>
        <pc:spChg chg="add mod">
          <ac:chgData name="Bickett, Rachel" userId="S::rachel.bickett@cincinnati-oh.gov::e1d7a7cc-5a11-4a6d-ae00-3744965d0712" providerId="AD" clId="Web-{D5BC287E-3090-EFD9-CEEE-96F048C1592E}" dt="2024-05-30T17:00:33.093" v="662" actId="1076"/>
          <ac:spMkLst>
            <pc:docMk/>
            <pc:sldMk cId="1769057732" sldId="263"/>
            <ac:spMk id="5" creationId="{39FF7FD6-80A8-C39E-FF70-0F92111F64EF}"/>
          </ac:spMkLst>
        </pc:spChg>
        <pc:spChg chg="add mod">
          <ac:chgData name="Bickett, Rachel" userId="S::rachel.bickett@cincinnati-oh.gov::e1d7a7cc-5a11-4a6d-ae00-3744965d0712" providerId="AD" clId="Web-{D5BC287E-3090-EFD9-CEEE-96F048C1592E}" dt="2024-05-30T17:00:28.749" v="660" actId="1076"/>
          <ac:spMkLst>
            <pc:docMk/>
            <pc:sldMk cId="1769057732" sldId="263"/>
            <ac:spMk id="6" creationId="{D6AA2A5C-AE0F-114C-3C5D-BF91F0D34B89}"/>
          </ac:spMkLst>
        </pc:spChg>
      </pc:sldChg>
      <pc:sldChg chg="add del">
        <pc:chgData name="Bickett, Rachel" userId="S::rachel.bickett@cincinnati-oh.gov::e1d7a7cc-5a11-4a6d-ae00-3744965d0712" providerId="AD" clId="Web-{D5BC287E-3090-EFD9-CEEE-96F048C1592E}" dt="2024-05-30T16:15:15.790" v="28"/>
        <pc:sldMkLst>
          <pc:docMk/>
          <pc:sldMk cId="1891060552" sldId="264"/>
        </pc:sldMkLst>
      </pc:sldChg>
      <pc:sldChg chg="add">
        <pc:chgData name="Bickett, Rachel" userId="S::rachel.bickett@cincinnati-oh.gov::e1d7a7cc-5a11-4a6d-ae00-3744965d0712" providerId="AD" clId="Web-{D5BC287E-3090-EFD9-CEEE-96F048C1592E}" dt="2024-05-30T16:15:59.102" v="34"/>
        <pc:sldMkLst>
          <pc:docMk/>
          <pc:sldMk cId="2431162704" sldId="264"/>
        </pc:sldMkLst>
      </pc:sldChg>
      <pc:sldChg chg="add ord">
        <pc:chgData name="Bickett, Rachel" userId="S::rachel.bickett@cincinnati-oh.gov::e1d7a7cc-5a11-4a6d-ae00-3744965d0712" providerId="AD" clId="Web-{D5BC287E-3090-EFD9-CEEE-96F048C1592E}" dt="2024-05-30T16:15:12.806" v="27"/>
        <pc:sldMkLst>
          <pc:docMk/>
          <pc:sldMk cId="577793044" sldId="265"/>
        </pc:sldMkLst>
      </pc:sldChg>
      <pc:sldChg chg="add ord">
        <pc:chgData name="Bickett, Rachel" userId="S::rachel.bickett@cincinnati-oh.gov::e1d7a7cc-5a11-4a6d-ae00-3744965d0712" providerId="AD" clId="Web-{D5BC287E-3090-EFD9-CEEE-96F048C1592E}" dt="2024-05-30T16:15:18.509" v="29"/>
        <pc:sldMkLst>
          <pc:docMk/>
          <pc:sldMk cId="1230354357" sldId="266"/>
        </pc:sldMkLst>
      </pc:sldChg>
      <pc:sldChg chg="add">
        <pc:chgData name="Bickett, Rachel" userId="S::rachel.bickett@cincinnati-oh.gov::e1d7a7cc-5a11-4a6d-ae00-3744965d0712" providerId="AD" clId="Web-{D5BC287E-3090-EFD9-CEEE-96F048C1592E}" dt="2024-05-30T16:15:25.431" v="30"/>
        <pc:sldMkLst>
          <pc:docMk/>
          <pc:sldMk cId="2293529293" sldId="267"/>
        </pc:sldMkLst>
      </pc:sldChg>
      <pc:sldChg chg="add">
        <pc:chgData name="Bickett, Rachel" userId="S::rachel.bickett@cincinnati-oh.gov::e1d7a7cc-5a11-4a6d-ae00-3744965d0712" providerId="AD" clId="Web-{D5BC287E-3090-EFD9-CEEE-96F048C1592E}" dt="2024-05-30T16:15:37.759" v="32"/>
        <pc:sldMkLst>
          <pc:docMk/>
          <pc:sldMk cId="2365634443" sldId="268"/>
        </pc:sldMkLst>
      </pc:sldChg>
      <pc:sldChg chg="add">
        <pc:chgData name="Bickett, Rachel" userId="S::rachel.bickett@cincinnati-oh.gov::e1d7a7cc-5a11-4a6d-ae00-3744965d0712" providerId="AD" clId="Web-{D5BC287E-3090-EFD9-CEEE-96F048C1592E}" dt="2024-05-30T16:15:53.649" v="33"/>
        <pc:sldMkLst>
          <pc:docMk/>
          <pc:sldMk cId="353802870" sldId="269"/>
        </pc:sldMkLst>
      </pc:sldChg>
      <pc:sldChg chg="addSp delSp modSp new">
        <pc:chgData name="Bickett, Rachel" userId="S::rachel.bickett@cincinnati-oh.gov::e1d7a7cc-5a11-4a6d-ae00-3744965d0712" providerId="AD" clId="Web-{D5BC287E-3090-EFD9-CEEE-96F048C1592E}" dt="2024-05-30T16:25:45.117" v="135"/>
        <pc:sldMkLst>
          <pc:docMk/>
          <pc:sldMk cId="1029356006" sldId="270"/>
        </pc:sldMkLst>
        <pc:spChg chg="del">
          <ac:chgData name="Bickett, Rachel" userId="S::rachel.bickett@cincinnati-oh.gov::e1d7a7cc-5a11-4a6d-ae00-3744965d0712" providerId="AD" clId="Web-{D5BC287E-3090-EFD9-CEEE-96F048C1592E}" dt="2024-05-30T16:25:45.117" v="135"/>
          <ac:spMkLst>
            <pc:docMk/>
            <pc:sldMk cId="1029356006" sldId="270"/>
            <ac:spMk id="2" creationId="{E57A27D2-824D-487C-9755-A85A4187D7F3}"/>
          </ac:spMkLst>
        </pc:spChg>
        <pc:spChg chg="del">
          <ac:chgData name="Bickett, Rachel" userId="S::rachel.bickett@cincinnati-oh.gov::e1d7a7cc-5a11-4a6d-ae00-3744965d0712" providerId="AD" clId="Web-{D5BC287E-3090-EFD9-CEEE-96F048C1592E}" dt="2024-05-30T16:24:03.508" v="109"/>
          <ac:spMkLst>
            <pc:docMk/>
            <pc:sldMk cId="1029356006" sldId="270"/>
            <ac:spMk id="3" creationId="{CFAF0FAA-E1B4-639D-3928-2659F6AD1F13}"/>
          </ac:spMkLst>
        </pc:spChg>
        <pc:picChg chg="add mod ord">
          <ac:chgData name="Bickett, Rachel" userId="S::rachel.bickett@cincinnati-oh.gov::e1d7a7cc-5a11-4a6d-ae00-3744965d0712" providerId="AD" clId="Web-{D5BC287E-3090-EFD9-CEEE-96F048C1592E}" dt="2024-05-30T16:25:27.226" v="130" actId="1076"/>
          <ac:picMkLst>
            <pc:docMk/>
            <pc:sldMk cId="1029356006" sldId="270"/>
            <ac:picMk id="4" creationId="{D4285256-3B48-6893-CF51-8FB18117BDB9}"/>
          </ac:picMkLst>
        </pc:picChg>
        <pc:picChg chg="add mod">
          <ac:chgData name="Bickett, Rachel" userId="S::rachel.bickett@cincinnati-oh.gov::e1d7a7cc-5a11-4a6d-ae00-3744965d0712" providerId="AD" clId="Web-{D5BC287E-3090-EFD9-CEEE-96F048C1592E}" dt="2024-05-30T16:25:24.820" v="129" actId="1076"/>
          <ac:picMkLst>
            <pc:docMk/>
            <pc:sldMk cId="1029356006" sldId="270"/>
            <ac:picMk id="5" creationId="{AA8E3EA7-A75F-E28C-C897-3C1A663BF03A}"/>
          </ac:picMkLst>
        </pc:picChg>
        <pc:picChg chg="add del mod">
          <ac:chgData name="Bickett, Rachel" userId="S::rachel.bickett@cincinnati-oh.gov::e1d7a7cc-5a11-4a6d-ae00-3744965d0712" providerId="AD" clId="Web-{D5BC287E-3090-EFD9-CEEE-96F048C1592E}" dt="2024-05-30T16:25:11.320" v="121"/>
          <ac:picMkLst>
            <pc:docMk/>
            <pc:sldMk cId="1029356006" sldId="270"/>
            <ac:picMk id="6" creationId="{A2C56D15-A238-C62A-F9AD-880A5A7B24BD}"/>
          </ac:picMkLst>
        </pc:picChg>
        <pc:picChg chg="add del mod">
          <ac:chgData name="Bickett, Rachel" userId="S::rachel.bickett@cincinnati-oh.gov::e1d7a7cc-5a11-4a6d-ae00-3744965d0712" providerId="AD" clId="Web-{D5BC287E-3090-EFD9-CEEE-96F048C1592E}" dt="2024-05-30T16:25:10.679" v="120"/>
          <ac:picMkLst>
            <pc:docMk/>
            <pc:sldMk cId="1029356006" sldId="270"/>
            <ac:picMk id="7" creationId="{9AA8E7B6-E4C4-BC08-0587-8D9199BF9B20}"/>
          </ac:picMkLst>
        </pc:picChg>
      </pc:sldChg>
      <pc:sldChg chg="addSp delSp modSp new ord">
        <pc:chgData name="Bickett, Rachel" userId="S::rachel.bickett@cincinnati-oh.gov::e1d7a7cc-5a11-4a6d-ae00-3744965d0712" providerId="AD" clId="Web-{D5BC287E-3090-EFD9-CEEE-96F048C1592E}" dt="2024-05-30T16:43:14.924" v="356" actId="1076"/>
        <pc:sldMkLst>
          <pc:docMk/>
          <pc:sldMk cId="1491534660" sldId="271"/>
        </pc:sldMkLst>
        <pc:spChg chg="del">
          <ac:chgData name="Bickett, Rachel" userId="S::rachel.bickett@cincinnati-oh.gov::e1d7a7cc-5a11-4a6d-ae00-3744965d0712" providerId="AD" clId="Web-{D5BC287E-3090-EFD9-CEEE-96F048C1592E}" dt="2024-05-30T16:25:40.773" v="134"/>
          <ac:spMkLst>
            <pc:docMk/>
            <pc:sldMk cId="1491534660" sldId="271"/>
            <ac:spMk id="2" creationId="{CC4C71DA-5EB8-DDC3-656E-DAD28C0057F3}"/>
          </ac:spMkLst>
        </pc:spChg>
        <pc:spChg chg="del">
          <ac:chgData name="Bickett, Rachel" userId="S::rachel.bickett@cincinnati-oh.gov::e1d7a7cc-5a11-4a6d-ae00-3744965d0712" providerId="AD" clId="Web-{D5BC287E-3090-EFD9-CEEE-96F048C1592E}" dt="2024-05-30T16:25:39.492" v="133"/>
          <ac:spMkLst>
            <pc:docMk/>
            <pc:sldMk cId="1491534660" sldId="271"/>
            <ac:spMk id="3" creationId="{49ED4191-5657-5792-E517-65806C4DCF68}"/>
          </ac:spMkLst>
        </pc:spChg>
        <pc:spChg chg="add mod">
          <ac:chgData name="Bickett, Rachel" userId="S::rachel.bickett@cincinnati-oh.gov::e1d7a7cc-5a11-4a6d-ae00-3744965d0712" providerId="AD" clId="Web-{D5BC287E-3090-EFD9-CEEE-96F048C1592E}" dt="2024-05-30T16:43:14.924" v="356" actId="1076"/>
          <ac:spMkLst>
            <pc:docMk/>
            <pc:sldMk cId="1491534660" sldId="271"/>
            <ac:spMk id="8" creationId="{B1CEB730-2DD5-24EF-9C1A-54B9010F0338}"/>
          </ac:spMkLst>
        </pc:spChg>
        <pc:picChg chg="add mod">
          <ac:chgData name="Bickett, Rachel" userId="S::rachel.bickett@cincinnati-oh.gov::e1d7a7cc-5a11-4a6d-ae00-3744965d0712" providerId="AD" clId="Web-{D5BC287E-3090-EFD9-CEEE-96F048C1592E}" dt="2024-05-30T16:31:26.147" v="255" actId="1076"/>
          <ac:picMkLst>
            <pc:docMk/>
            <pc:sldMk cId="1491534660" sldId="271"/>
            <ac:picMk id="5" creationId="{9F82A70F-C542-7DB6-004C-B09917B70492}"/>
          </ac:picMkLst>
        </pc:picChg>
        <pc:picChg chg="add mod">
          <ac:chgData name="Bickett, Rachel" userId="S::rachel.bickett@cincinnati-oh.gov::e1d7a7cc-5a11-4a6d-ae00-3744965d0712" providerId="AD" clId="Web-{D5BC287E-3090-EFD9-CEEE-96F048C1592E}" dt="2024-05-30T16:31:27.882" v="256" actId="1076"/>
          <ac:picMkLst>
            <pc:docMk/>
            <pc:sldMk cId="1491534660" sldId="271"/>
            <ac:picMk id="7" creationId="{EA66FE35-3D7C-7AFA-14D2-C4CF1107925F}"/>
          </ac:picMkLst>
        </pc:picChg>
      </pc:sldChg>
      <pc:sldChg chg="addSp delSp modSp new">
        <pc:chgData name="Bickett, Rachel" userId="S::rachel.bickett@cincinnati-oh.gov::e1d7a7cc-5a11-4a6d-ae00-3744965d0712" providerId="AD" clId="Web-{D5BC287E-3090-EFD9-CEEE-96F048C1592E}" dt="2024-05-30T16:29:44.944" v="204" actId="1076"/>
        <pc:sldMkLst>
          <pc:docMk/>
          <pc:sldMk cId="1796334307" sldId="272"/>
        </pc:sldMkLst>
        <pc:spChg chg="del">
          <ac:chgData name="Bickett, Rachel" userId="S::rachel.bickett@cincinnati-oh.gov::e1d7a7cc-5a11-4a6d-ae00-3744965d0712" providerId="AD" clId="Web-{D5BC287E-3090-EFD9-CEEE-96F048C1592E}" dt="2024-05-30T16:28:16.101" v="183"/>
          <ac:spMkLst>
            <pc:docMk/>
            <pc:sldMk cId="1796334307" sldId="272"/>
            <ac:spMk id="2" creationId="{E57FE8CE-4E57-9049-FA38-CD807D3BD0EA}"/>
          </ac:spMkLst>
        </pc:spChg>
        <pc:spChg chg="del mod">
          <ac:chgData name="Bickett, Rachel" userId="S::rachel.bickett@cincinnati-oh.gov::e1d7a7cc-5a11-4a6d-ae00-3744965d0712" providerId="AD" clId="Web-{D5BC287E-3090-EFD9-CEEE-96F048C1592E}" dt="2024-05-30T16:29:33.788" v="200"/>
          <ac:spMkLst>
            <pc:docMk/>
            <pc:sldMk cId="1796334307" sldId="272"/>
            <ac:spMk id="3" creationId="{AF9EB4CE-1F54-A7BA-0019-F99A2C131398}"/>
          </ac:spMkLst>
        </pc:spChg>
        <pc:spChg chg="add mod">
          <ac:chgData name="Bickett, Rachel" userId="S::rachel.bickett@cincinnati-oh.gov::e1d7a7cc-5a11-4a6d-ae00-3744965d0712" providerId="AD" clId="Web-{D5BC287E-3090-EFD9-CEEE-96F048C1592E}" dt="2024-05-30T16:29:44.944" v="204" actId="1076"/>
          <ac:spMkLst>
            <pc:docMk/>
            <pc:sldMk cId="1796334307" sldId="272"/>
            <ac:spMk id="11" creationId="{E5DE06EC-3229-F13E-030B-F3DF58332ABF}"/>
          </ac:spMkLst>
        </pc:spChg>
        <pc:picChg chg="add mod">
          <ac:chgData name="Bickett, Rachel" userId="S::rachel.bickett@cincinnati-oh.gov::e1d7a7cc-5a11-4a6d-ae00-3744965d0712" providerId="AD" clId="Web-{D5BC287E-3090-EFD9-CEEE-96F048C1592E}" dt="2024-05-30T16:28:28.960" v="186" actId="1076"/>
          <ac:picMkLst>
            <pc:docMk/>
            <pc:sldMk cId="1796334307" sldId="272"/>
            <ac:picMk id="5" creationId="{73544701-338F-C15C-AFA8-7780498C4273}"/>
          </ac:picMkLst>
        </pc:picChg>
        <pc:picChg chg="add mod">
          <ac:chgData name="Bickett, Rachel" userId="S::rachel.bickett@cincinnati-oh.gov::e1d7a7cc-5a11-4a6d-ae00-3744965d0712" providerId="AD" clId="Web-{D5BC287E-3090-EFD9-CEEE-96F048C1592E}" dt="2024-05-30T16:28:31.085" v="187" actId="1076"/>
          <ac:picMkLst>
            <pc:docMk/>
            <pc:sldMk cId="1796334307" sldId="272"/>
            <ac:picMk id="7" creationId="{9C06E7B7-0370-14BB-A3A2-8D9F499F886F}"/>
          </ac:picMkLst>
        </pc:picChg>
        <pc:picChg chg="add mod">
          <ac:chgData name="Bickett, Rachel" userId="S::rachel.bickett@cincinnati-oh.gov::e1d7a7cc-5a11-4a6d-ae00-3744965d0712" providerId="AD" clId="Web-{D5BC287E-3090-EFD9-CEEE-96F048C1592E}" dt="2024-05-30T16:28:35.601" v="188" actId="1076"/>
          <ac:picMkLst>
            <pc:docMk/>
            <pc:sldMk cId="1796334307" sldId="272"/>
            <ac:picMk id="9" creationId="{0C670AE6-771A-602D-02E2-C18BAC5A87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AEC49-1EDF-4559-98AE-44396045DDAF}" type="datetimeFigureOut">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66A5A-522D-4C2A-8FBE-D6CC2D5CFC95}" type="slidenum">
              <a:t>‹#›</a:t>
            </a:fld>
            <a:endParaRPr lang="en-US"/>
          </a:p>
        </p:txBody>
      </p:sp>
    </p:spTree>
    <p:extLst>
      <p:ext uri="{BB962C8B-B14F-4D97-AF65-F5344CB8AC3E}">
        <p14:creationId xmlns:p14="http://schemas.microsoft.com/office/powerpoint/2010/main" val="5685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22 Million Pounds of food is thrown away every year due to campus waste</a:t>
            </a:r>
          </a:p>
        </p:txBody>
      </p:sp>
      <p:sp>
        <p:nvSpPr>
          <p:cNvPr id="4" name="Slide Number Placeholder 3"/>
          <p:cNvSpPr>
            <a:spLocks noGrp="1"/>
          </p:cNvSpPr>
          <p:nvPr>
            <p:ph type="sldNum" sz="quarter" idx="5"/>
          </p:nvPr>
        </p:nvSpPr>
        <p:spPr/>
        <p:txBody>
          <a:bodyPr/>
          <a:lstStyle/>
          <a:p>
            <a:fld id="{8C476B7B-81FD-4816-83C9-20BA1E4C059C}" type="slidenum">
              <a:rPr lang="en-US" smtClean="0"/>
              <a:t>11</a:t>
            </a:fld>
            <a:endParaRPr lang="en-US"/>
          </a:p>
        </p:txBody>
      </p:sp>
    </p:spTree>
    <p:extLst>
      <p:ext uri="{BB962C8B-B14F-4D97-AF65-F5344CB8AC3E}">
        <p14:creationId xmlns:p14="http://schemas.microsoft.com/office/powerpoint/2010/main" val="250578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waste equals approximately 12 million pounds of CO2 Emissions </a:t>
            </a:r>
          </a:p>
        </p:txBody>
      </p:sp>
      <p:sp>
        <p:nvSpPr>
          <p:cNvPr id="4" name="Slide Number Placeholder 3"/>
          <p:cNvSpPr>
            <a:spLocks noGrp="1"/>
          </p:cNvSpPr>
          <p:nvPr>
            <p:ph type="sldNum" sz="quarter" idx="5"/>
          </p:nvPr>
        </p:nvSpPr>
        <p:spPr/>
        <p:txBody>
          <a:bodyPr/>
          <a:lstStyle/>
          <a:p>
            <a:fld id="{8C476B7B-81FD-4816-83C9-20BA1E4C059C}" type="slidenum">
              <a:rPr lang="en-US" smtClean="0"/>
              <a:t>12</a:t>
            </a:fld>
            <a:endParaRPr lang="en-US"/>
          </a:p>
        </p:txBody>
      </p:sp>
    </p:spTree>
    <p:extLst>
      <p:ext uri="{BB962C8B-B14F-4D97-AF65-F5344CB8AC3E}">
        <p14:creationId xmlns:p14="http://schemas.microsoft.com/office/powerpoint/2010/main" val="317548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friends at Move for Hunger survey yielded details on who experiences food insecurity- 38% of students enrolled in a two year college, and 29% at a 4 year college</a:t>
            </a:r>
          </a:p>
        </p:txBody>
      </p:sp>
      <p:sp>
        <p:nvSpPr>
          <p:cNvPr id="4" name="Slide Number Placeholder 3"/>
          <p:cNvSpPr>
            <a:spLocks noGrp="1"/>
          </p:cNvSpPr>
          <p:nvPr>
            <p:ph type="sldNum" sz="quarter" idx="5"/>
          </p:nvPr>
        </p:nvSpPr>
        <p:spPr/>
        <p:txBody>
          <a:bodyPr/>
          <a:lstStyle/>
          <a:p>
            <a:fld id="{8C476B7B-81FD-4816-83C9-20BA1E4C059C}" type="slidenum">
              <a:rPr lang="en-US" smtClean="0"/>
              <a:t>13</a:t>
            </a:fld>
            <a:endParaRPr lang="en-US"/>
          </a:p>
        </p:txBody>
      </p:sp>
    </p:spTree>
    <p:extLst>
      <p:ext uri="{BB962C8B-B14F-4D97-AF65-F5344CB8AC3E}">
        <p14:creationId xmlns:p14="http://schemas.microsoft.com/office/powerpoint/2010/main" val="297571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Bigger picture on our region- 270,000 folks in the Greater Cincinnati Region. One in 5.</a:t>
            </a:r>
          </a:p>
        </p:txBody>
      </p:sp>
      <p:sp>
        <p:nvSpPr>
          <p:cNvPr id="4" name="Slide Number Placeholder 3"/>
          <p:cNvSpPr>
            <a:spLocks noGrp="1"/>
          </p:cNvSpPr>
          <p:nvPr>
            <p:ph type="sldNum" sz="quarter" idx="5"/>
          </p:nvPr>
        </p:nvSpPr>
        <p:spPr/>
        <p:txBody>
          <a:bodyPr/>
          <a:lstStyle/>
          <a:p>
            <a:fld id="{8C476B7B-81FD-4816-83C9-20BA1E4C059C}" type="slidenum">
              <a:rPr lang="en-US" smtClean="0"/>
              <a:t>14</a:t>
            </a:fld>
            <a:endParaRPr lang="en-US"/>
          </a:p>
        </p:txBody>
      </p:sp>
    </p:spTree>
    <p:extLst>
      <p:ext uri="{BB962C8B-B14F-4D97-AF65-F5344CB8AC3E}">
        <p14:creationId xmlns:p14="http://schemas.microsoft.com/office/powerpoint/2010/main" val="424404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our first rescue on 08/24/20</a:t>
            </a:r>
          </a:p>
        </p:txBody>
      </p:sp>
      <p:sp>
        <p:nvSpPr>
          <p:cNvPr id="4" name="Slide Number Placeholder 3"/>
          <p:cNvSpPr>
            <a:spLocks noGrp="1"/>
          </p:cNvSpPr>
          <p:nvPr>
            <p:ph type="sldNum" sz="quarter" idx="5"/>
          </p:nvPr>
        </p:nvSpPr>
        <p:spPr/>
        <p:txBody>
          <a:bodyPr/>
          <a:lstStyle/>
          <a:p>
            <a:fld id="{8C476B7B-81FD-4816-83C9-20BA1E4C059C}" type="slidenum">
              <a:rPr lang="en-US" smtClean="0"/>
              <a:t>15</a:t>
            </a:fld>
            <a:endParaRPr lang="en-US"/>
          </a:p>
        </p:txBody>
      </p:sp>
    </p:spTree>
    <p:extLst>
      <p:ext uri="{BB962C8B-B14F-4D97-AF65-F5344CB8AC3E}">
        <p14:creationId xmlns:p14="http://schemas.microsoft.com/office/powerpoint/2010/main" val="58087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NKU Chef Team and Food Donor Solicitor Erik, Prepared Trays from a corporate Campus, and Last Mile </a:t>
            </a:r>
            <a:r>
              <a:rPr lang="en-US" err="1"/>
              <a:t>CoFounder</a:t>
            </a:r>
            <a:r>
              <a:rPr lang="en-US"/>
              <a:t> Tom Fernandez with Chef Danielle at UC main campus</a:t>
            </a:r>
          </a:p>
        </p:txBody>
      </p:sp>
      <p:sp>
        <p:nvSpPr>
          <p:cNvPr id="4" name="Slide Number Placeholder 3"/>
          <p:cNvSpPr>
            <a:spLocks noGrp="1"/>
          </p:cNvSpPr>
          <p:nvPr>
            <p:ph type="sldNum" sz="quarter" idx="5"/>
          </p:nvPr>
        </p:nvSpPr>
        <p:spPr/>
        <p:txBody>
          <a:bodyPr/>
          <a:lstStyle/>
          <a:p>
            <a:fld id="{8C476B7B-81FD-4816-83C9-20BA1E4C059C}" type="slidenum">
              <a:rPr lang="en-US" smtClean="0"/>
              <a:t>16</a:t>
            </a:fld>
            <a:endParaRPr lang="en-US"/>
          </a:p>
        </p:txBody>
      </p:sp>
    </p:spTree>
    <p:extLst>
      <p:ext uri="{BB962C8B-B14F-4D97-AF65-F5344CB8AC3E}">
        <p14:creationId xmlns:p14="http://schemas.microsoft.com/office/powerpoint/2010/main" val="124000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7F0C-9D02-6E8E-D2AE-88DB7AC8590B}"/>
              </a:ext>
            </a:extLst>
          </p:cNvPr>
          <p:cNvSpPr>
            <a:spLocks noGrp="1"/>
          </p:cNvSpPr>
          <p:nvPr>
            <p:ph type="title"/>
          </p:nvPr>
        </p:nvSpPr>
        <p:spPr>
          <a:xfrm>
            <a:off x="9303706" y="2557179"/>
            <a:ext cx="2686833" cy="1743096"/>
          </a:xfrm>
        </p:spPr>
        <p:txBody>
          <a:bodyPr>
            <a:noAutofit/>
          </a:bodyPr>
          <a:lstStyle/>
          <a:p>
            <a:r>
              <a:rPr lang="en-US" sz="1800" dirty="0"/>
              <a:t>Cohort convening hosted at Xavier University discussing campus sustainability with local partners Last Mile Food Rescue and Hamilton County Resource</a:t>
            </a:r>
          </a:p>
        </p:txBody>
      </p:sp>
      <p:pic>
        <p:nvPicPr>
          <p:cNvPr id="4" name="Content Placeholder 3" descr="A group of people posing for a photo&#10;&#10;Description automatically generated">
            <a:extLst>
              <a:ext uri="{FF2B5EF4-FFF2-40B4-BE49-F238E27FC236}">
                <a16:creationId xmlns:a16="http://schemas.microsoft.com/office/drawing/2014/main" id="{45BCD73F-A678-96D0-9F27-76FB43B16BA1}"/>
              </a:ext>
            </a:extLst>
          </p:cNvPr>
          <p:cNvPicPr>
            <a:picLocks noGrp="1" noChangeAspect="1"/>
          </p:cNvPicPr>
          <p:nvPr>
            <p:ph idx="1"/>
          </p:nvPr>
        </p:nvPicPr>
        <p:blipFill>
          <a:blip r:embed="rId2"/>
          <a:stretch>
            <a:fillRect/>
          </a:stretch>
        </p:blipFill>
        <p:spPr>
          <a:xfrm>
            <a:off x="2088" y="2360"/>
            <a:ext cx="9202454" cy="6860087"/>
          </a:xfrm>
        </p:spPr>
      </p:pic>
    </p:spTree>
    <p:extLst>
      <p:ext uri="{BB962C8B-B14F-4D97-AF65-F5344CB8AC3E}">
        <p14:creationId xmlns:p14="http://schemas.microsoft.com/office/powerpoint/2010/main" val="299143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images of food and people&#10;&#10;Description automatically generated">
            <a:extLst>
              <a:ext uri="{FF2B5EF4-FFF2-40B4-BE49-F238E27FC236}">
                <a16:creationId xmlns:a16="http://schemas.microsoft.com/office/drawing/2014/main" id="{6578B08B-F943-E12F-E85E-426C553B8CCB}"/>
              </a:ext>
            </a:extLst>
          </p:cNvPr>
          <p:cNvPicPr>
            <a:picLocks noChangeAspect="1"/>
          </p:cNvPicPr>
          <p:nvPr/>
        </p:nvPicPr>
        <p:blipFill rotWithShape="1">
          <a:blip r:embed="rId2"/>
          <a:srcRect b="19"/>
          <a:stretch/>
        </p:blipFill>
        <p:spPr>
          <a:xfrm>
            <a:off x="20" y="1"/>
            <a:ext cx="12191980" cy="6857999"/>
          </a:xfrm>
          <a:prstGeom prst="rect">
            <a:avLst/>
          </a:prstGeom>
        </p:spPr>
      </p:pic>
    </p:spTree>
    <p:extLst>
      <p:ext uri="{BB962C8B-B14F-4D97-AF65-F5344CB8AC3E}">
        <p14:creationId xmlns:p14="http://schemas.microsoft.com/office/powerpoint/2010/main" val="822070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and blue sign with black text&#10;&#10;Description automatically generated">
            <a:extLst>
              <a:ext uri="{FF2B5EF4-FFF2-40B4-BE49-F238E27FC236}">
                <a16:creationId xmlns:a16="http://schemas.microsoft.com/office/drawing/2014/main" id="{02C643EE-8D47-DE26-85AB-B662897FB64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577793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large pile of garbage&#10;&#10;Description automatically generated">
            <a:extLst>
              <a:ext uri="{FF2B5EF4-FFF2-40B4-BE49-F238E27FC236}">
                <a16:creationId xmlns:a16="http://schemas.microsoft.com/office/drawing/2014/main" id="{BB7B995B-F875-E14C-1411-1471BDC33FF9}"/>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30354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white text and a plate and fork&#10;&#10;Description automatically generated">
            <a:extLst>
              <a:ext uri="{FF2B5EF4-FFF2-40B4-BE49-F238E27FC236}">
                <a16:creationId xmlns:a16="http://schemas.microsoft.com/office/drawing/2014/main" id="{76FF3E3D-DE1D-9DF8-FD05-F79D1229D16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93529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ith text&#10;&#10;Description automatically generated">
            <a:extLst>
              <a:ext uri="{FF2B5EF4-FFF2-40B4-BE49-F238E27FC236}">
                <a16:creationId xmlns:a16="http://schemas.microsoft.com/office/drawing/2014/main" id="{5B2753EF-9A47-A8AE-E4BF-E07F14EEBCE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6563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miling next to a car with food in it&#10;&#10;Description automatically generated">
            <a:extLst>
              <a:ext uri="{FF2B5EF4-FFF2-40B4-BE49-F238E27FC236}">
                <a16:creationId xmlns:a16="http://schemas.microsoft.com/office/drawing/2014/main" id="{78688E94-9D2F-9306-F071-A440600C87D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380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people in a car&#10;&#10;Description automatically generated">
            <a:extLst>
              <a:ext uri="{FF2B5EF4-FFF2-40B4-BE49-F238E27FC236}">
                <a16:creationId xmlns:a16="http://schemas.microsoft.com/office/drawing/2014/main" id="{3B0BA540-201F-048F-7A3B-9581A81E550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3116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8F6A-BD1D-961D-8438-F26B93BA90E9}"/>
              </a:ext>
            </a:extLst>
          </p:cNvPr>
          <p:cNvSpPr>
            <a:spLocks noGrp="1"/>
          </p:cNvSpPr>
          <p:nvPr>
            <p:ph type="title"/>
          </p:nvPr>
        </p:nvSpPr>
        <p:spPr>
          <a:xfrm>
            <a:off x="170145" y="2755509"/>
            <a:ext cx="2665956" cy="1346439"/>
          </a:xfrm>
        </p:spPr>
        <p:txBody>
          <a:bodyPr>
            <a:normAutofit/>
          </a:bodyPr>
          <a:lstStyle/>
          <a:p>
            <a:r>
              <a:rPr lang="en-US" sz="1800" dirty="0"/>
              <a:t>Cohort convening held at Last Mile Food </a:t>
            </a:r>
            <a:r>
              <a:rPr lang="en-US" sz="1800"/>
              <a:t>Rescue</a:t>
            </a:r>
            <a:endParaRPr lang="en-US" sz="1800" dirty="0"/>
          </a:p>
        </p:txBody>
      </p:sp>
      <p:pic>
        <p:nvPicPr>
          <p:cNvPr id="3" name="Content Placeholder 2" descr="A group of women standing in a room&#10;&#10;Description automatically generated">
            <a:extLst>
              <a:ext uri="{FF2B5EF4-FFF2-40B4-BE49-F238E27FC236}">
                <a16:creationId xmlns:a16="http://schemas.microsoft.com/office/drawing/2014/main" id="{9668E133-D12D-0074-6442-EBDFE484D87E}"/>
              </a:ext>
            </a:extLst>
          </p:cNvPr>
          <p:cNvPicPr>
            <a:picLocks noGrp="1" noChangeAspect="1"/>
          </p:cNvPicPr>
          <p:nvPr>
            <p:ph idx="1"/>
          </p:nvPr>
        </p:nvPicPr>
        <p:blipFill>
          <a:blip r:embed="rId2"/>
          <a:stretch>
            <a:fillRect/>
          </a:stretch>
        </p:blipFill>
        <p:spPr>
          <a:xfrm>
            <a:off x="3050088" y="2360"/>
            <a:ext cx="9160701" cy="6860087"/>
          </a:xfrm>
        </p:spPr>
      </p:pic>
    </p:spTree>
    <p:extLst>
      <p:ext uri="{BB962C8B-B14F-4D97-AF65-F5344CB8AC3E}">
        <p14:creationId xmlns:p14="http://schemas.microsoft.com/office/powerpoint/2010/main" val="257172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table with food&#10;&#10;Description automatically generated">
            <a:extLst>
              <a:ext uri="{FF2B5EF4-FFF2-40B4-BE49-F238E27FC236}">
                <a16:creationId xmlns:a16="http://schemas.microsoft.com/office/drawing/2014/main" id="{73544701-338F-C15C-AFA8-7780498C4273}"/>
              </a:ext>
            </a:extLst>
          </p:cNvPr>
          <p:cNvPicPr>
            <a:picLocks noChangeAspect="1"/>
          </p:cNvPicPr>
          <p:nvPr/>
        </p:nvPicPr>
        <p:blipFill>
          <a:blip r:embed="rId2"/>
          <a:stretch>
            <a:fillRect/>
          </a:stretch>
        </p:blipFill>
        <p:spPr>
          <a:xfrm rot="5400000">
            <a:off x="-544444" y="773811"/>
            <a:ext cx="5274366" cy="3958534"/>
          </a:xfrm>
          <a:prstGeom prst="rect">
            <a:avLst/>
          </a:prstGeom>
        </p:spPr>
      </p:pic>
      <p:pic>
        <p:nvPicPr>
          <p:cNvPr id="7" name="Picture 6" descr="A group of people standing in a line&#10;&#10;Description automatically generated">
            <a:extLst>
              <a:ext uri="{FF2B5EF4-FFF2-40B4-BE49-F238E27FC236}">
                <a16:creationId xmlns:a16="http://schemas.microsoft.com/office/drawing/2014/main" id="{9C06E7B7-0370-14BB-A3A2-8D9F499F886F}"/>
              </a:ext>
            </a:extLst>
          </p:cNvPr>
          <p:cNvPicPr>
            <a:picLocks noChangeAspect="1"/>
          </p:cNvPicPr>
          <p:nvPr/>
        </p:nvPicPr>
        <p:blipFill>
          <a:blip r:embed="rId3"/>
          <a:stretch>
            <a:fillRect/>
          </a:stretch>
        </p:blipFill>
        <p:spPr>
          <a:xfrm rot="5400000">
            <a:off x="3462902" y="762842"/>
            <a:ext cx="5274365" cy="3969578"/>
          </a:xfrm>
          <a:prstGeom prst="rect">
            <a:avLst/>
          </a:prstGeom>
        </p:spPr>
      </p:pic>
      <p:pic>
        <p:nvPicPr>
          <p:cNvPr id="9" name="Picture 8" descr="A group of people at a buffet&#10;&#10;Description automatically generated">
            <a:extLst>
              <a:ext uri="{FF2B5EF4-FFF2-40B4-BE49-F238E27FC236}">
                <a16:creationId xmlns:a16="http://schemas.microsoft.com/office/drawing/2014/main" id="{0C670AE6-771A-602D-02E2-C18BAC5A87DC}"/>
              </a:ext>
            </a:extLst>
          </p:cNvPr>
          <p:cNvPicPr>
            <a:picLocks noChangeAspect="1"/>
          </p:cNvPicPr>
          <p:nvPr/>
        </p:nvPicPr>
        <p:blipFill>
          <a:blip r:embed="rId4"/>
          <a:stretch>
            <a:fillRect/>
          </a:stretch>
        </p:blipFill>
        <p:spPr>
          <a:xfrm rot="5400000">
            <a:off x="7481821" y="775249"/>
            <a:ext cx="5285408" cy="3958534"/>
          </a:xfrm>
          <a:prstGeom prst="rect">
            <a:avLst/>
          </a:prstGeom>
        </p:spPr>
      </p:pic>
      <p:sp>
        <p:nvSpPr>
          <p:cNvPr id="11" name="Subtitle 2">
            <a:extLst>
              <a:ext uri="{FF2B5EF4-FFF2-40B4-BE49-F238E27FC236}">
                <a16:creationId xmlns:a16="http://schemas.microsoft.com/office/drawing/2014/main" id="{E5DE06EC-3229-F13E-030B-F3DF58332ABF}"/>
              </a:ext>
            </a:extLst>
          </p:cNvPr>
          <p:cNvSpPr txBox="1">
            <a:spLocks/>
          </p:cNvSpPr>
          <p:nvPr/>
        </p:nvSpPr>
        <p:spPr>
          <a:xfrm>
            <a:off x="1524000" y="5788647"/>
            <a:ext cx="9144000" cy="661849"/>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Students volunteering and participating in Weigh the Plate Initiative.</a:t>
            </a:r>
            <a:endParaRPr lang="en-US"/>
          </a:p>
        </p:txBody>
      </p:sp>
    </p:spTree>
    <p:extLst>
      <p:ext uri="{BB962C8B-B14F-4D97-AF65-F5344CB8AC3E}">
        <p14:creationId xmlns:p14="http://schemas.microsoft.com/office/powerpoint/2010/main" val="1796334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181653" y="4606995"/>
            <a:ext cx="9144000" cy="661849"/>
          </a:xfrm>
        </p:spPr>
        <p:txBody>
          <a:bodyPr vert="horz" lIns="91440" tIns="45720" rIns="91440" bIns="45720" rtlCol="0" anchor="t">
            <a:normAutofit/>
          </a:bodyPr>
          <a:lstStyle/>
          <a:p>
            <a:r>
              <a:rPr lang="en-US" dirty="0"/>
              <a:t>Summary Data from Weigh the Plate Project.</a:t>
            </a:r>
          </a:p>
        </p:txBody>
      </p:sp>
      <p:pic>
        <p:nvPicPr>
          <p:cNvPr id="8" name="Picture 7" descr="A group of people standing in a row of plastic containers&#10;&#10;Description automatically generated">
            <a:extLst>
              <a:ext uri="{FF2B5EF4-FFF2-40B4-BE49-F238E27FC236}">
                <a16:creationId xmlns:a16="http://schemas.microsoft.com/office/drawing/2014/main" id="{D3BCC008-1259-03EA-0D9D-95C5B1004C20}"/>
              </a:ext>
            </a:extLst>
          </p:cNvPr>
          <p:cNvPicPr>
            <a:picLocks noChangeAspect="1"/>
          </p:cNvPicPr>
          <p:nvPr/>
        </p:nvPicPr>
        <p:blipFill>
          <a:blip r:embed="rId2"/>
          <a:stretch>
            <a:fillRect/>
          </a:stretch>
        </p:blipFill>
        <p:spPr>
          <a:xfrm>
            <a:off x="2722262" y="-5582"/>
            <a:ext cx="6071704" cy="4523409"/>
          </a:xfrm>
          <a:prstGeom prst="rect">
            <a:avLst/>
          </a:prstGeom>
        </p:spPr>
      </p:pic>
      <p:pic>
        <p:nvPicPr>
          <p:cNvPr id="4" name="Picture 3" descr="A group of people standing next to each other&#10;&#10;Description automatically generated">
            <a:extLst>
              <a:ext uri="{FF2B5EF4-FFF2-40B4-BE49-F238E27FC236}">
                <a16:creationId xmlns:a16="http://schemas.microsoft.com/office/drawing/2014/main" id="{BD24A4A4-4345-1AEE-7737-10D58DC34BF2}"/>
              </a:ext>
            </a:extLst>
          </p:cNvPr>
          <p:cNvPicPr>
            <a:picLocks noChangeAspect="1"/>
          </p:cNvPicPr>
          <p:nvPr/>
        </p:nvPicPr>
        <p:blipFill>
          <a:blip r:embed="rId3"/>
          <a:stretch>
            <a:fillRect/>
          </a:stretch>
        </p:blipFill>
        <p:spPr>
          <a:xfrm rot="5400000">
            <a:off x="-626592" y="547045"/>
            <a:ext cx="4523409" cy="3439490"/>
          </a:xfrm>
          <a:prstGeom prst="rect">
            <a:avLst/>
          </a:prstGeom>
        </p:spPr>
      </p:pic>
      <p:pic>
        <p:nvPicPr>
          <p:cNvPr id="9" name="Picture 8" descr="A group of people standing in a line at a table&#10;&#10;Description automatically generated">
            <a:extLst>
              <a:ext uri="{FF2B5EF4-FFF2-40B4-BE49-F238E27FC236}">
                <a16:creationId xmlns:a16="http://schemas.microsoft.com/office/drawing/2014/main" id="{79CB927F-ED65-49CF-0F1A-5BB2DEB1A866}"/>
              </a:ext>
            </a:extLst>
          </p:cNvPr>
          <p:cNvPicPr>
            <a:picLocks noChangeAspect="1"/>
          </p:cNvPicPr>
          <p:nvPr/>
        </p:nvPicPr>
        <p:blipFill>
          <a:blip r:embed="rId4"/>
          <a:stretch>
            <a:fillRect/>
          </a:stretch>
        </p:blipFill>
        <p:spPr>
          <a:xfrm rot="5400000">
            <a:off x="8226500" y="567768"/>
            <a:ext cx="4534452" cy="3395317"/>
          </a:xfrm>
          <a:prstGeom prst="rect">
            <a:avLst/>
          </a:prstGeom>
        </p:spPr>
      </p:pic>
      <p:pic>
        <p:nvPicPr>
          <p:cNvPr id="11" name="Content Placeholder 3" descr="A screenshot of a data&#10;&#10;Description automatically generated">
            <a:extLst>
              <a:ext uri="{FF2B5EF4-FFF2-40B4-BE49-F238E27FC236}">
                <a16:creationId xmlns:a16="http://schemas.microsoft.com/office/drawing/2014/main" id="{1DD2CB22-37BB-B50D-F77B-C95DF87E5660}"/>
              </a:ext>
            </a:extLst>
          </p:cNvPr>
          <p:cNvPicPr>
            <a:picLocks noChangeAspect="1"/>
          </p:cNvPicPr>
          <p:nvPr/>
        </p:nvPicPr>
        <p:blipFill>
          <a:blip r:embed="rId5"/>
          <a:stretch>
            <a:fillRect/>
          </a:stretch>
        </p:blipFill>
        <p:spPr>
          <a:xfrm>
            <a:off x="1255411" y="5132030"/>
            <a:ext cx="9676486" cy="142992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phone&#10;&#10;Description automatically generated">
            <a:extLst>
              <a:ext uri="{FF2B5EF4-FFF2-40B4-BE49-F238E27FC236}">
                <a16:creationId xmlns:a16="http://schemas.microsoft.com/office/drawing/2014/main" id="{9F82A70F-C542-7DB6-004C-B09917B70492}"/>
              </a:ext>
            </a:extLst>
          </p:cNvPr>
          <p:cNvPicPr>
            <a:picLocks noChangeAspect="1"/>
          </p:cNvPicPr>
          <p:nvPr/>
        </p:nvPicPr>
        <p:blipFill>
          <a:blip r:embed="rId2"/>
          <a:stretch>
            <a:fillRect/>
          </a:stretch>
        </p:blipFill>
        <p:spPr>
          <a:xfrm>
            <a:off x="95417" y="309217"/>
            <a:ext cx="4800818" cy="6250609"/>
          </a:xfrm>
          <a:prstGeom prst="rect">
            <a:avLst/>
          </a:prstGeom>
        </p:spPr>
      </p:pic>
      <p:pic>
        <p:nvPicPr>
          <p:cNvPr id="7" name="Picture 6" descr="A screen shot of a chart&#10;&#10;Description automatically generated">
            <a:extLst>
              <a:ext uri="{FF2B5EF4-FFF2-40B4-BE49-F238E27FC236}">
                <a16:creationId xmlns:a16="http://schemas.microsoft.com/office/drawing/2014/main" id="{EA66FE35-3D7C-7AFA-14D2-C4CF1107925F}"/>
              </a:ext>
            </a:extLst>
          </p:cNvPr>
          <p:cNvPicPr>
            <a:picLocks noChangeAspect="1"/>
          </p:cNvPicPr>
          <p:nvPr/>
        </p:nvPicPr>
        <p:blipFill>
          <a:blip r:embed="rId3"/>
          <a:stretch>
            <a:fillRect/>
          </a:stretch>
        </p:blipFill>
        <p:spPr>
          <a:xfrm>
            <a:off x="5142295" y="309217"/>
            <a:ext cx="4800803" cy="6250609"/>
          </a:xfrm>
          <a:prstGeom prst="rect">
            <a:avLst/>
          </a:prstGeom>
        </p:spPr>
      </p:pic>
      <p:sp>
        <p:nvSpPr>
          <p:cNvPr id="8" name="TextBox 7">
            <a:extLst>
              <a:ext uri="{FF2B5EF4-FFF2-40B4-BE49-F238E27FC236}">
                <a16:creationId xmlns:a16="http://schemas.microsoft.com/office/drawing/2014/main" id="{B1CEB730-2DD5-24EF-9C1A-54B9010F0338}"/>
              </a:ext>
            </a:extLst>
          </p:cNvPr>
          <p:cNvSpPr txBox="1"/>
          <p:nvPr/>
        </p:nvSpPr>
        <p:spPr>
          <a:xfrm>
            <a:off x="10182086" y="2915478"/>
            <a:ext cx="174486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Education Signage created by cohort members to reduce food waste.</a:t>
            </a:r>
          </a:p>
        </p:txBody>
      </p:sp>
    </p:spTree>
    <p:extLst>
      <p:ext uri="{BB962C8B-B14F-4D97-AF65-F5344CB8AC3E}">
        <p14:creationId xmlns:p14="http://schemas.microsoft.com/office/powerpoint/2010/main" val="1491534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with a variety of food&#10;&#10;Description automatically generated">
            <a:extLst>
              <a:ext uri="{FF2B5EF4-FFF2-40B4-BE49-F238E27FC236}">
                <a16:creationId xmlns:a16="http://schemas.microsoft.com/office/drawing/2014/main" id="{D4285256-3B48-6893-CF51-8FB18117BDB9}"/>
              </a:ext>
            </a:extLst>
          </p:cNvPr>
          <p:cNvPicPr>
            <a:picLocks noGrp="1" noChangeAspect="1"/>
          </p:cNvPicPr>
          <p:nvPr>
            <p:ph idx="1"/>
          </p:nvPr>
        </p:nvPicPr>
        <p:blipFill>
          <a:blip r:embed="rId2"/>
          <a:stretch>
            <a:fillRect/>
          </a:stretch>
        </p:blipFill>
        <p:spPr>
          <a:xfrm>
            <a:off x="596884" y="3451"/>
            <a:ext cx="5288752" cy="6858207"/>
          </a:xfrm>
        </p:spPr>
      </p:pic>
      <p:pic>
        <p:nvPicPr>
          <p:cNvPr id="5" name="Picture 4" descr="A screenshot of a food menu&#10;&#10;Description automatically generated">
            <a:extLst>
              <a:ext uri="{FF2B5EF4-FFF2-40B4-BE49-F238E27FC236}">
                <a16:creationId xmlns:a16="http://schemas.microsoft.com/office/drawing/2014/main" id="{AA8E3EA7-A75F-E28C-C897-3C1A663BF03A}"/>
              </a:ext>
            </a:extLst>
          </p:cNvPr>
          <p:cNvPicPr>
            <a:picLocks noChangeAspect="1"/>
          </p:cNvPicPr>
          <p:nvPr/>
        </p:nvPicPr>
        <p:blipFill>
          <a:blip r:embed="rId3"/>
          <a:stretch>
            <a:fillRect/>
          </a:stretch>
        </p:blipFill>
        <p:spPr>
          <a:xfrm>
            <a:off x="6381688" y="-1"/>
            <a:ext cx="5292711" cy="6858000"/>
          </a:xfrm>
          <a:prstGeom prst="rect">
            <a:avLst/>
          </a:prstGeom>
        </p:spPr>
      </p:pic>
    </p:spTree>
    <p:extLst>
      <p:ext uri="{BB962C8B-B14F-4D97-AF65-F5344CB8AC3E}">
        <p14:creationId xmlns:p14="http://schemas.microsoft.com/office/powerpoint/2010/main" val="102935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hite refrigerator in a room&#10;&#10;Description automatically generated">
            <a:extLst>
              <a:ext uri="{FF2B5EF4-FFF2-40B4-BE49-F238E27FC236}">
                <a16:creationId xmlns:a16="http://schemas.microsoft.com/office/drawing/2014/main" id="{EE91A1BA-02B7-5875-39A7-F2F4FD208ECC}"/>
              </a:ext>
            </a:extLst>
          </p:cNvPr>
          <p:cNvPicPr>
            <a:picLocks noGrp="1" noChangeAspect="1"/>
          </p:cNvPicPr>
          <p:nvPr>
            <p:ph idx="1"/>
          </p:nvPr>
        </p:nvPicPr>
        <p:blipFill>
          <a:blip r:embed="rId2"/>
          <a:stretch>
            <a:fillRect/>
          </a:stretch>
        </p:blipFill>
        <p:spPr>
          <a:xfrm>
            <a:off x="178655" y="224321"/>
            <a:ext cx="3640429" cy="6471685"/>
          </a:xfrm>
        </p:spPr>
      </p:pic>
      <p:pic>
        <p:nvPicPr>
          <p:cNvPr id="3" name="Picture 2" descr="students standing in food pantry smiling">
            <a:extLst>
              <a:ext uri="{FF2B5EF4-FFF2-40B4-BE49-F238E27FC236}">
                <a16:creationId xmlns:a16="http://schemas.microsoft.com/office/drawing/2014/main" id="{BF979096-4128-0CA0-0580-DB16E3215E22}"/>
              </a:ext>
            </a:extLst>
          </p:cNvPr>
          <p:cNvPicPr>
            <a:picLocks noChangeAspect="1"/>
          </p:cNvPicPr>
          <p:nvPr/>
        </p:nvPicPr>
        <p:blipFill>
          <a:blip r:embed="rId3"/>
          <a:stretch>
            <a:fillRect/>
          </a:stretch>
        </p:blipFill>
        <p:spPr>
          <a:xfrm>
            <a:off x="7165008" y="1874162"/>
            <a:ext cx="4609546" cy="3507240"/>
          </a:xfrm>
          <a:prstGeom prst="rect">
            <a:avLst/>
          </a:prstGeom>
        </p:spPr>
      </p:pic>
      <p:pic>
        <p:nvPicPr>
          <p:cNvPr id="5" name="Picture 4" descr="A close up of a word&#10;&#10;Description automatically generated">
            <a:extLst>
              <a:ext uri="{FF2B5EF4-FFF2-40B4-BE49-F238E27FC236}">
                <a16:creationId xmlns:a16="http://schemas.microsoft.com/office/drawing/2014/main" id="{D6D0AFD0-9703-95B7-675E-4CD29D47A6E7}"/>
              </a:ext>
            </a:extLst>
          </p:cNvPr>
          <p:cNvPicPr>
            <a:picLocks noChangeAspect="1"/>
          </p:cNvPicPr>
          <p:nvPr/>
        </p:nvPicPr>
        <p:blipFill>
          <a:blip r:embed="rId4"/>
          <a:stretch>
            <a:fillRect/>
          </a:stretch>
        </p:blipFill>
        <p:spPr>
          <a:xfrm>
            <a:off x="4004089" y="658054"/>
            <a:ext cx="8115300" cy="704850"/>
          </a:xfrm>
          <a:prstGeom prst="rect">
            <a:avLst/>
          </a:prstGeom>
        </p:spPr>
      </p:pic>
      <p:pic>
        <p:nvPicPr>
          <p:cNvPr id="6" name="Picture 5" descr="Top Catholic University | MSJ Cincinnati, Ohio">
            <a:extLst>
              <a:ext uri="{FF2B5EF4-FFF2-40B4-BE49-F238E27FC236}">
                <a16:creationId xmlns:a16="http://schemas.microsoft.com/office/drawing/2014/main" id="{74E1F205-10D6-77D6-7B13-424F51476DB9}"/>
              </a:ext>
            </a:extLst>
          </p:cNvPr>
          <p:cNvPicPr>
            <a:picLocks noChangeAspect="1"/>
          </p:cNvPicPr>
          <p:nvPr/>
        </p:nvPicPr>
        <p:blipFill>
          <a:blip r:embed="rId5"/>
          <a:stretch>
            <a:fillRect/>
          </a:stretch>
        </p:blipFill>
        <p:spPr>
          <a:xfrm>
            <a:off x="4158185" y="1875696"/>
            <a:ext cx="2605629" cy="3702955"/>
          </a:xfrm>
          <a:prstGeom prst="rect">
            <a:avLst/>
          </a:prstGeom>
        </p:spPr>
      </p:pic>
    </p:spTree>
    <p:extLst>
      <p:ext uri="{BB962C8B-B14F-4D97-AF65-F5344CB8AC3E}">
        <p14:creationId xmlns:p14="http://schemas.microsoft.com/office/powerpoint/2010/main" val="72788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C031-AF5D-6963-D599-EB507BB16720}"/>
              </a:ext>
            </a:extLst>
          </p:cNvPr>
          <p:cNvSpPr>
            <a:spLocks noGrp="1"/>
          </p:cNvSpPr>
          <p:nvPr>
            <p:ph type="title"/>
          </p:nvPr>
        </p:nvSpPr>
        <p:spPr>
          <a:xfrm>
            <a:off x="1025939" y="365125"/>
            <a:ext cx="8881165" cy="5400605"/>
          </a:xfrm>
        </p:spPr>
        <p:txBody>
          <a:bodyPr>
            <a:normAutofit/>
          </a:bodyPr>
          <a:lstStyle/>
          <a:p>
            <a:r>
              <a:rPr lang="en-US" sz="3200" dirty="0"/>
              <a:t>From the 5/3 Arena at University of Cincinnati to the Dining Hall at Northern Kentucky University, Last Mile Food Rescue rescued 25,258 pounds of food from Higher Ed Cohort Campuses. An additional 179 pounds was diverted from the landfill from the TMU Weigh the Plate project. So, from the initiation of the Higher Ed Cohort, approximately </a:t>
            </a:r>
            <a:r>
              <a:rPr lang="en-US" sz="3200" b="1" dirty="0">
                <a:solidFill>
                  <a:srgbClr val="50AA8E"/>
                </a:solidFill>
              </a:rPr>
              <a:t>25,437 pounds of food were diverted</a:t>
            </a:r>
            <a:r>
              <a:rPr lang="en-US" sz="3200" dirty="0"/>
              <a:t>, and over </a:t>
            </a:r>
            <a:r>
              <a:rPr lang="en-US" sz="3200" b="1" dirty="0">
                <a:solidFill>
                  <a:srgbClr val="223E67"/>
                </a:solidFill>
              </a:rPr>
              <a:t>89,908 pounds of CO2 prevented at the landfill</a:t>
            </a:r>
            <a:r>
              <a:rPr lang="en-US" sz="3200" dirty="0"/>
              <a:t>.</a:t>
            </a:r>
          </a:p>
        </p:txBody>
      </p:sp>
      <p:sp>
        <p:nvSpPr>
          <p:cNvPr id="5" name="Right Triangle 4">
            <a:extLst>
              <a:ext uri="{FF2B5EF4-FFF2-40B4-BE49-F238E27FC236}">
                <a16:creationId xmlns:a16="http://schemas.microsoft.com/office/drawing/2014/main" id="{39FF7FD6-80A8-C39E-FF70-0F92111F64EF}"/>
              </a:ext>
            </a:extLst>
          </p:cNvPr>
          <p:cNvSpPr/>
          <p:nvPr/>
        </p:nvSpPr>
        <p:spPr>
          <a:xfrm flipH="1">
            <a:off x="7056782" y="3533912"/>
            <a:ext cx="5002696" cy="3202608"/>
          </a:xfrm>
          <a:prstGeom prst="rtTriangle">
            <a:avLst/>
          </a:prstGeom>
          <a:solidFill>
            <a:srgbClr val="50AA8E"/>
          </a:solidFill>
          <a:ln>
            <a:solidFill>
              <a:srgbClr val="50A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D6AA2A5C-AE0F-114C-3C5D-BF91F0D34B89}"/>
              </a:ext>
            </a:extLst>
          </p:cNvPr>
          <p:cNvSpPr/>
          <p:nvPr/>
        </p:nvSpPr>
        <p:spPr>
          <a:xfrm rot="5400000">
            <a:off x="-121477" y="342347"/>
            <a:ext cx="1910520" cy="1490869"/>
          </a:xfrm>
          <a:prstGeom prst="rtTriangle">
            <a:avLst/>
          </a:prstGeom>
          <a:solidFill>
            <a:srgbClr val="50AA8E"/>
          </a:solidFill>
          <a:ln>
            <a:solidFill>
              <a:srgbClr val="50AA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05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2FB8-A025-9177-A27F-5B483ACAF576}"/>
              </a:ext>
            </a:extLst>
          </p:cNvPr>
          <p:cNvSpPr>
            <a:spLocks noGrp="1"/>
          </p:cNvSpPr>
          <p:nvPr>
            <p:ph type="title"/>
          </p:nvPr>
        </p:nvSpPr>
        <p:spPr>
          <a:xfrm>
            <a:off x="-1104" y="690"/>
            <a:ext cx="10515600" cy="1325563"/>
          </a:xfrm>
        </p:spPr>
        <p:txBody>
          <a:bodyPr/>
          <a:lstStyle/>
          <a:p>
            <a:r>
              <a:rPr lang="en-US" dirty="0"/>
              <a:t>Campuses and Partners</a:t>
            </a:r>
          </a:p>
        </p:txBody>
      </p:sp>
      <p:pic>
        <p:nvPicPr>
          <p:cNvPr id="4" name="Content Placeholder 3" descr="Top Catholic University | MSJ Cincinnati, Ohio">
            <a:extLst>
              <a:ext uri="{FF2B5EF4-FFF2-40B4-BE49-F238E27FC236}">
                <a16:creationId xmlns:a16="http://schemas.microsoft.com/office/drawing/2014/main" id="{273355C3-31F0-EF16-B7D9-3E47F9E8D0C3}"/>
              </a:ext>
            </a:extLst>
          </p:cNvPr>
          <p:cNvPicPr>
            <a:picLocks noGrp="1" noChangeAspect="1"/>
          </p:cNvPicPr>
          <p:nvPr>
            <p:ph idx="1"/>
          </p:nvPr>
        </p:nvPicPr>
        <p:blipFill>
          <a:blip r:embed="rId2"/>
          <a:stretch>
            <a:fillRect/>
          </a:stretch>
        </p:blipFill>
        <p:spPr>
          <a:xfrm>
            <a:off x="6179141" y="4855468"/>
            <a:ext cx="1225195" cy="1737216"/>
          </a:xfrm>
        </p:spPr>
      </p:pic>
      <p:pic>
        <p:nvPicPr>
          <p:cNvPr id="5" name="Picture 4" descr="Thomas More University">
            <a:extLst>
              <a:ext uri="{FF2B5EF4-FFF2-40B4-BE49-F238E27FC236}">
                <a16:creationId xmlns:a16="http://schemas.microsoft.com/office/drawing/2014/main" id="{D49D1802-FE7A-B567-0B8E-B71D9E0856D3}"/>
              </a:ext>
            </a:extLst>
          </p:cNvPr>
          <p:cNvPicPr>
            <a:picLocks noChangeAspect="1"/>
          </p:cNvPicPr>
          <p:nvPr/>
        </p:nvPicPr>
        <p:blipFill>
          <a:blip r:embed="rId3"/>
          <a:stretch>
            <a:fillRect/>
          </a:stretch>
        </p:blipFill>
        <p:spPr>
          <a:xfrm>
            <a:off x="10204450" y="2812773"/>
            <a:ext cx="1987274" cy="1872975"/>
          </a:xfrm>
          <a:prstGeom prst="rect">
            <a:avLst/>
          </a:prstGeom>
        </p:spPr>
      </p:pic>
      <p:pic>
        <p:nvPicPr>
          <p:cNvPr id="6" name="Picture 5" descr="File:University of Cincinnati logo.svg ...">
            <a:extLst>
              <a:ext uri="{FF2B5EF4-FFF2-40B4-BE49-F238E27FC236}">
                <a16:creationId xmlns:a16="http://schemas.microsoft.com/office/drawing/2014/main" id="{FFEE6AF0-035A-14EF-1835-4631202EE15B}"/>
              </a:ext>
            </a:extLst>
          </p:cNvPr>
          <p:cNvPicPr>
            <a:picLocks noChangeAspect="1"/>
          </p:cNvPicPr>
          <p:nvPr/>
        </p:nvPicPr>
        <p:blipFill>
          <a:blip r:embed="rId4"/>
          <a:stretch>
            <a:fillRect/>
          </a:stretch>
        </p:blipFill>
        <p:spPr>
          <a:xfrm>
            <a:off x="2448201" y="1154251"/>
            <a:ext cx="3496641" cy="1611933"/>
          </a:xfrm>
          <a:prstGeom prst="rect">
            <a:avLst/>
          </a:prstGeom>
        </p:spPr>
      </p:pic>
      <p:pic>
        <p:nvPicPr>
          <p:cNvPr id="7" name="Picture 6" descr="Design Elements - The Xavier Brand ...">
            <a:extLst>
              <a:ext uri="{FF2B5EF4-FFF2-40B4-BE49-F238E27FC236}">
                <a16:creationId xmlns:a16="http://schemas.microsoft.com/office/drawing/2014/main" id="{CAB90436-E120-6D3E-9E6B-8F90A722683B}"/>
              </a:ext>
            </a:extLst>
          </p:cNvPr>
          <p:cNvPicPr>
            <a:picLocks noChangeAspect="1"/>
          </p:cNvPicPr>
          <p:nvPr/>
        </p:nvPicPr>
        <p:blipFill>
          <a:blip r:embed="rId5"/>
          <a:stretch>
            <a:fillRect/>
          </a:stretch>
        </p:blipFill>
        <p:spPr>
          <a:xfrm>
            <a:off x="761655" y="1208916"/>
            <a:ext cx="1447386" cy="1480517"/>
          </a:xfrm>
          <a:prstGeom prst="rect">
            <a:avLst/>
          </a:prstGeom>
        </p:spPr>
      </p:pic>
      <p:pic>
        <p:nvPicPr>
          <p:cNvPr id="8" name="Picture 7" descr="cincinnati-state-logo-green - Security ...">
            <a:extLst>
              <a:ext uri="{FF2B5EF4-FFF2-40B4-BE49-F238E27FC236}">
                <a16:creationId xmlns:a16="http://schemas.microsoft.com/office/drawing/2014/main" id="{1298E731-0DD2-2FE0-D501-2469F55471C5}"/>
              </a:ext>
            </a:extLst>
          </p:cNvPr>
          <p:cNvPicPr>
            <a:picLocks noChangeAspect="1"/>
          </p:cNvPicPr>
          <p:nvPr/>
        </p:nvPicPr>
        <p:blipFill>
          <a:blip r:embed="rId6"/>
          <a:stretch>
            <a:fillRect/>
          </a:stretch>
        </p:blipFill>
        <p:spPr>
          <a:xfrm>
            <a:off x="7764462" y="4860303"/>
            <a:ext cx="4194727" cy="1709392"/>
          </a:xfrm>
          <a:prstGeom prst="rect">
            <a:avLst/>
          </a:prstGeom>
        </p:spPr>
      </p:pic>
      <p:pic>
        <p:nvPicPr>
          <p:cNvPr id="9" name="Picture 8" descr="Northern Kentucky University">
            <a:extLst>
              <a:ext uri="{FF2B5EF4-FFF2-40B4-BE49-F238E27FC236}">
                <a16:creationId xmlns:a16="http://schemas.microsoft.com/office/drawing/2014/main" id="{CB738CAE-5E4D-9CAE-97C5-942DC2F1336E}"/>
              </a:ext>
            </a:extLst>
          </p:cNvPr>
          <p:cNvPicPr>
            <a:picLocks noChangeAspect="1"/>
          </p:cNvPicPr>
          <p:nvPr/>
        </p:nvPicPr>
        <p:blipFill>
          <a:blip r:embed="rId7"/>
          <a:stretch>
            <a:fillRect/>
          </a:stretch>
        </p:blipFill>
        <p:spPr>
          <a:xfrm>
            <a:off x="6791393" y="215003"/>
            <a:ext cx="2143125" cy="2143125"/>
          </a:xfrm>
          <a:prstGeom prst="rect">
            <a:avLst/>
          </a:prstGeom>
        </p:spPr>
      </p:pic>
      <p:pic>
        <p:nvPicPr>
          <p:cNvPr id="10" name="Picture 9" descr="Miami University | Brands of the World™ | Download vector logos and  logotypes">
            <a:extLst>
              <a:ext uri="{FF2B5EF4-FFF2-40B4-BE49-F238E27FC236}">
                <a16:creationId xmlns:a16="http://schemas.microsoft.com/office/drawing/2014/main" id="{08622D94-660A-B5EE-2FA2-E8CB129F4323}"/>
              </a:ext>
            </a:extLst>
          </p:cNvPr>
          <p:cNvPicPr>
            <a:picLocks noChangeAspect="1"/>
          </p:cNvPicPr>
          <p:nvPr/>
        </p:nvPicPr>
        <p:blipFill>
          <a:blip r:embed="rId8"/>
          <a:stretch>
            <a:fillRect/>
          </a:stretch>
        </p:blipFill>
        <p:spPr>
          <a:xfrm>
            <a:off x="8325747" y="2533442"/>
            <a:ext cx="1857375" cy="1857375"/>
          </a:xfrm>
          <a:prstGeom prst="rect">
            <a:avLst/>
          </a:prstGeom>
        </p:spPr>
      </p:pic>
      <p:pic>
        <p:nvPicPr>
          <p:cNvPr id="11" name="Picture 10" descr="Last Mile Food Rescue volunteer ...">
            <a:extLst>
              <a:ext uri="{FF2B5EF4-FFF2-40B4-BE49-F238E27FC236}">
                <a16:creationId xmlns:a16="http://schemas.microsoft.com/office/drawing/2014/main" id="{EA70CC7B-D363-E492-4781-2D7FC6858E91}"/>
              </a:ext>
            </a:extLst>
          </p:cNvPr>
          <p:cNvPicPr>
            <a:picLocks noChangeAspect="1"/>
          </p:cNvPicPr>
          <p:nvPr/>
        </p:nvPicPr>
        <p:blipFill>
          <a:blip r:embed="rId9"/>
          <a:stretch>
            <a:fillRect/>
          </a:stretch>
        </p:blipFill>
        <p:spPr>
          <a:xfrm>
            <a:off x="9861480" y="215004"/>
            <a:ext cx="2143125" cy="2143125"/>
          </a:xfrm>
          <a:prstGeom prst="rect">
            <a:avLst/>
          </a:prstGeom>
        </p:spPr>
      </p:pic>
      <p:pic>
        <p:nvPicPr>
          <p:cNvPr id="14" name="Picture 13" descr="Hamilton County R3Source - Crunchbase Company Profile &amp; Funding">
            <a:extLst>
              <a:ext uri="{FF2B5EF4-FFF2-40B4-BE49-F238E27FC236}">
                <a16:creationId xmlns:a16="http://schemas.microsoft.com/office/drawing/2014/main" id="{329546D5-CE71-81D9-7D14-101F8F312CA3}"/>
              </a:ext>
            </a:extLst>
          </p:cNvPr>
          <p:cNvPicPr>
            <a:picLocks noChangeAspect="1"/>
          </p:cNvPicPr>
          <p:nvPr/>
        </p:nvPicPr>
        <p:blipFill>
          <a:blip r:embed="rId10"/>
          <a:stretch>
            <a:fillRect/>
          </a:stretch>
        </p:blipFill>
        <p:spPr>
          <a:xfrm>
            <a:off x="2548835" y="2057400"/>
            <a:ext cx="3394765" cy="3361634"/>
          </a:xfrm>
          <a:prstGeom prst="rect">
            <a:avLst/>
          </a:prstGeom>
        </p:spPr>
      </p:pic>
      <p:pic>
        <p:nvPicPr>
          <p:cNvPr id="15" name="Picture 14" descr="A close-up of a logo&#10;&#10;Description automatically generated">
            <a:extLst>
              <a:ext uri="{FF2B5EF4-FFF2-40B4-BE49-F238E27FC236}">
                <a16:creationId xmlns:a16="http://schemas.microsoft.com/office/drawing/2014/main" id="{8833C4A5-32D3-9900-98C3-9ECC75E750A6}"/>
              </a:ext>
            </a:extLst>
          </p:cNvPr>
          <p:cNvPicPr>
            <a:picLocks noChangeAspect="1"/>
          </p:cNvPicPr>
          <p:nvPr/>
        </p:nvPicPr>
        <p:blipFill>
          <a:blip r:embed="rId11"/>
          <a:stretch>
            <a:fillRect/>
          </a:stretch>
        </p:blipFill>
        <p:spPr>
          <a:xfrm>
            <a:off x="508000" y="4839555"/>
            <a:ext cx="5146261" cy="1728802"/>
          </a:xfrm>
          <a:prstGeom prst="rect">
            <a:avLst/>
          </a:prstGeom>
        </p:spPr>
      </p:pic>
      <p:pic>
        <p:nvPicPr>
          <p:cNvPr id="16" name="Picture 15" descr="Xavier Student Sustainability ...">
            <a:extLst>
              <a:ext uri="{FF2B5EF4-FFF2-40B4-BE49-F238E27FC236}">
                <a16:creationId xmlns:a16="http://schemas.microsoft.com/office/drawing/2014/main" id="{405D9CFC-C1CA-1434-FFB4-211145C56060}"/>
              </a:ext>
            </a:extLst>
          </p:cNvPr>
          <p:cNvPicPr>
            <a:picLocks noChangeAspect="1"/>
          </p:cNvPicPr>
          <p:nvPr/>
        </p:nvPicPr>
        <p:blipFill>
          <a:blip r:embed="rId12"/>
          <a:stretch>
            <a:fillRect/>
          </a:stretch>
        </p:blipFill>
        <p:spPr>
          <a:xfrm>
            <a:off x="6185521" y="2703030"/>
            <a:ext cx="1985480" cy="1871594"/>
          </a:xfrm>
          <a:prstGeom prst="rect">
            <a:avLst/>
          </a:prstGeom>
        </p:spPr>
      </p:pic>
      <p:pic>
        <p:nvPicPr>
          <p:cNvPr id="17" name="Picture 16" descr="A logo with text and a swirl&#10;&#10;Description automatically generated">
            <a:extLst>
              <a:ext uri="{FF2B5EF4-FFF2-40B4-BE49-F238E27FC236}">
                <a16:creationId xmlns:a16="http://schemas.microsoft.com/office/drawing/2014/main" id="{5315F732-1265-04EC-55F9-84762D144114}"/>
              </a:ext>
            </a:extLst>
          </p:cNvPr>
          <p:cNvPicPr>
            <a:picLocks noChangeAspect="1"/>
          </p:cNvPicPr>
          <p:nvPr/>
        </p:nvPicPr>
        <p:blipFill rotWithShape="1">
          <a:blip r:embed="rId13"/>
          <a:srcRect l="-1613" t="-2941" r="12160" b="3676"/>
          <a:stretch/>
        </p:blipFill>
        <p:spPr>
          <a:xfrm>
            <a:off x="97665" y="3199158"/>
            <a:ext cx="2453017" cy="1486760"/>
          </a:xfrm>
          <a:prstGeom prst="rect">
            <a:avLst/>
          </a:prstGeom>
        </p:spPr>
      </p:pic>
    </p:spTree>
    <p:extLst>
      <p:ext uri="{BB962C8B-B14F-4D97-AF65-F5344CB8AC3E}">
        <p14:creationId xmlns:p14="http://schemas.microsoft.com/office/powerpoint/2010/main" val="2187804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E688EFD27CD241BD10C14F7A66A6AD" ma:contentTypeVersion="15" ma:contentTypeDescription="Create a new document." ma:contentTypeScope="" ma:versionID="64b7e6db5a3e7fd4b9ac11c6d597c41a">
  <xsd:schema xmlns:xsd="http://www.w3.org/2001/XMLSchema" xmlns:xs="http://www.w3.org/2001/XMLSchema" xmlns:p="http://schemas.microsoft.com/office/2006/metadata/properties" xmlns:ns2="8b40e95f-7e18-4daf-b340-b7021e717505" xmlns:ns3="636e8b3a-8dc5-471b-a317-f25ad70afef8" targetNamespace="http://schemas.microsoft.com/office/2006/metadata/properties" ma:root="true" ma:fieldsID="12f80c92fddcc56b2c32662e2ce8a8fa" ns2:_="" ns3:_="">
    <xsd:import namespace="8b40e95f-7e18-4daf-b340-b7021e717505"/>
    <xsd:import namespace="636e8b3a-8dc5-471b-a317-f25ad70afe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0e95f-7e18-4daf-b340-b7021e71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118a6ef-b289-42ec-85c5-114de819aac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6e8b3a-8dc5-471b-a317-f25ad70afe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738a8bd-ab31-45b7-be8f-bffbb29cfbe3}" ma:internalName="TaxCatchAll" ma:showField="CatchAllData" ma:web="636e8b3a-8dc5-471b-a317-f25ad70afe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DCF3D7-F90C-486A-863B-7CAFB5EC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40e95f-7e18-4daf-b340-b7021e717505"/>
    <ds:schemaRef ds:uri="636e8b3a-8dc5-471b-a317-f25ad70af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099B03-83E3-4759-AA1B-26CC267160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Cohort convening hosted at Xavier University discussing campus sustainability with local partners Last Mile Food Rescue and Hamilton County Resource</vt:lpstr>
      <vt:lpstr>Cohort convening held at Last Mile Food Rescue</vt:lpstr>
      <vt:lpstr>PowerPoint Presentation</vt:lpstr>
      <vt:lpstr>PowerPoint Presentation</vt:lpstr>
      <vt:lpstr>PowerPoint Presentation</vt:lpstr>
      <vt:lpstr>PowerPoint Presentation</vt:lpstr>
      <vt:lpstr>PowerPoint Presentation</vt:lpstr>
      <vt:lpstr>From the 5/3 Arena at University of Cincinnati to the Dining Hall at Northern Kentucky University, Last Mile Food Rescue rescued 25,258 pounds of food from Higher Ed Cohort Campuses. An additional 179 pounds was diverted from the landfill from the TMU Weigh the Plate project. So, from the initiation of the Higher Ed Cohort, approximately 25,437 pounds of food were diverted, and over 89,908 pounds of CO2 prevented at the landfill.</vt:lpstr>
      <vt:lpstr>Campuses and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233</cp:revision>
  <dcterms:created xsi:type="dcterms:W3CDTF">2024-05-30T15:27:16Z</dcterms:created>
  <dcterms:modified xsi:type="dcterms:W3CDTF">2024-05-30T17:25:25Z</dcterms:modified>
</cp:coreProperties>
</file>