
<file path=[Content_Types].xml><?xml version="1.0" encoding="utf-8"?>
<Types xmlns="http://schemas.openxmlformats.org/package/2006/content-types">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42.xml" ContentType="application/vnd.openxmlformats-officedocument.presentationml.slideLayout+xml"/>
  <Override PartName="/customXml/itemProps1.xml" ContentType="application/vnd.openxmlformats-officedocument.customXmlProperties+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notesSlides/notesSlide9.xml" ContentType="application/vnd.openxmlformats-officedocument.presentationml.notesSlide+xml"/>
  <Override PartName="/docProps/custom.xml" ContentType="application/vnd.openxmlformats-officedocument.custom-properties+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39.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Default Extension="fntdata" ContentType="application/x-fontdata"/>
  <Override PartName="/ppt/slideLayouts/slideLayout15.xml" ContentType="application/vnd.openxmlformats-officedocument.presentationml.slideLayout+xml"/>
  <Override PartName="/ppt/slideLayouts/slideLayout41.xml" ContentType="application/vnd.openxmlformats-officedocument.presentationml.slideLayout+xml"/>
  <Override PartName="/ppt/slideLayouts/slideLayout24.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notesSlides/notesSlide8.xml" ContentType="application/vnd.openxmlformats-officedocument.presentationml.notesSlide+xml"/>
  <Default Extension="png" ContentType="image/png"/>
  <Override PartName="/ppt/slides/slide12.xml" ContentType="application/vnd.openxmlformats-officedocument.presentationml.slide+xml"/>
  <Override PartName="/ppt/slideLayouts/slideLayout38.xml" ContentType="application/vnd.openxmlformats-officedocument.presentationml.slideLayout+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31.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40.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Layouts/slideLayout36.xml" ContentType="application/vnd.openxmlformats-officedocument.presentationml.slideLayout+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notesSlides/notesSlide11.xml" ContentType="application/vnd.openxmlformats-officedocument.presentationml.notesSlide+xml"/>
  <Override PartName="/ppt/slideLayouts/slideLayout35.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customXml/itemProps3.xml" ContentType="application/vnd.openxmlformats-officedocument.customXmlProperties+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Masters/slideMaster3.xml" ContentType="application/vnd.openxmlformats-officedocument.presentationml.slideMaster+xml"/>
  <Override PartName="/ppt/slideLayouts/slideLayout34.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43.xml" ContentType="application/vnd.openxmlformats-officedocument.presentationml.slideLayout+xml"/>
  <Override PartName="/ppt/theme/theme1.xml" ContentType="application/vnd.openxmlformats-officedocument.theme+xml"/>
  <Override PartName="/customXml/itemProps2.xml" ContentType="application/vnd.openxmlformats-officedocument.customXmlProperties+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embedTrueTypeFonts="1">
  <p:sldMasterIdLst>
    <p:sldMasterId id="2147483702" r:id="rId4"/>
    <p:sldMasterId id="2147483742" r:id="rId5"/>
    <p:sldMasterId id="2147483755" r:id="rId6"/>
  </p:sldMasterIdLst>
  <p:notesMasterIdLst>
    <p:notesMasterId r:id="rId20"/>
  </p:notesMasterIdLst>
  <p:handoutMasterIdLst>
    <p:handoutMasterId r:id="rId21"/>
  </p:handoutMasterIdLst>
  <p:sldIdLst>
    <p:sldId id="339" r:id="rId7"/>
    <p:sldId id="391" r:id="rId8"/>
    <p:sldId id="392" r:id="rId9"/>
    <p:sldId id="396" r:id="rId10"/>
    <p:sldId id="397" r:id="rId11"/>
    <p:sldId id="398" r:id="rId12"/>
    <p:sldId id="386" r:id="rId13"/>
    <p:sldId id="401" r:id="rId14"/>
    <p:sldId id="399" r:id="rId15"/>
    <p:sldId id="394" r:id="rId16"/>
    <p:sldId id="395" r:id="rId17"/>
    <p:sldId id="400" r:id="rId18"/>
    <p:sldId id="402" r:id="rId19"/>
  </p:sldIdLst>
  <p:sldSz cx="12192000" cy="6858000"/>
  <p:notesSz cx="9296400" cy="7010400"/>
  <p:embeddedFontLst>
    <p:embeddedFont>
      <p:font typeface="Calibri"/>
      <p:regular r:id="rId22"/>
      <p:bold r:id="rId23"/>
      <p:italic r:id="rId24"/>
      <p:boldItalic r:id="rId25"/>
    </p:embeddedFont>
    <p:embeddedFont>
      <p:font typeface="Calibri Light"/>
      <p:regular r:id="rId26"/>
      <p:italic r:id="rId27"/>
    </p:embeddedFont>
    <p:embeddedFont>
      <p:font typeface="Open Sans"/>
      <p:regular r:id="rId28"/>
      <p:bold r:id="rId29"/>
      <p:italic r:id="rId30"/>
      <p:boldItalic r:id="rId31"/>
    </p:embeddedFont>
  </p:embeddedFontLst>
  <p:defaultTextStyle>
    <a:defPPr>
      <a:defRPr lang="en-US"/>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2" algn="l" defTabSz="914302" rtl="0" eaLnBrk="1" latinLnBrk="0" hangingPunct="1">
      <a:defRPr sz="1800" kern="1200">
        <a:solidFill>
          <a:schemeClr val="tx1"/>
        </a:solidFill>
        <a:latin typeface="+mn-lt"/>
        <a:ea typeface="+mn-ea"/>
        <a:cs typeface="+mn-cs"/>
      </a:defRPr>
    </a:lvl4pPr>
    <a:lvl5pPr marL="1828602" algn="l" defTabSz="914302" rtl="0" eaLnBrk="1" latinLnBrk="0" hangingPunct="1">
      <a:defRPr sz="1800" kern="1200">
        <a:solidFill>
          <a:schemeClr val="tx1"/>
        </a:solidFill>
        <a:latin typeface="+mn-lt"/>
        <a:ea typeface="+mn-ea"/>
        <a:cs typeface="+mn-cs"/>
      </a:defRPr>
    </a:lvl5pPr>
    <a:lvl6pPr marL="2285753" algn="l" defTabSz="914302" rtl="0" eaLnBrk="1" latinLnBrk="0" hangingPunct="1">
      <a:defRPr sz="1800" kern="1200">
        <a:solidFill>
          <a:schemeClr val="tx1"/>
        </a:solidFill>
        <a:latin typeface="+mn-lt"/>
        <a:ea typeface="+mn-ea"/>
        <a:cs typeface="+mn-cs"/>
      </a:defRPr>
    </a:lvl6pPr>
    <a:lvl7pPr marL="2742904" algn="l" defTabSz="914302" rtl="0" eaLnBrk="1" latinLnBrk="0" hangingPunct="1">
      <a:defRPr sz="1800" kern="1200">
        <a:solidFill>
          <a:schemeClr val="tx1"/>
        </a:solidFill>
        <a:latin typeface="+mn-lt"/>
        <a:ea typeface="+mn-ea"/>
        <a:cs typeface="+mn-cs"/>
      </a:defRPr>
    </a:lvl7pPr>
    <a:lvl8pPr marL="3200055" algn="l" defTabSz="914302" rtl="0" eaLnBrk="1" latinLnBrk="0" hangingPunct="1">
      <a:defRPr sz="1800" kern="1200">
        <a:solidFill>
          <a:schemeClr val="tx1"/>
        </a:solidFill>
        <a:latin typeface="+mn-lt"/>
        <a:ea typeface="+mn-ea"/>
        <a:cs typeface="+mn-cs"/>
      </a:defRPr>
    </a:lvl8pPr>
    <a:lvl9pPr marL="3657206" algn="l" defTabSz="914302" rtl="0" eaLnBrk="1" latinLnBrk="0" hangingPunct="1">
      <a:defRPr sz="1800" kern="1200">
        <a:solidFill>
          <a:schemeClr val="tx1"/>
        </a:solidFill>
        <a:latin typeface="+mn-lt"/>
        <a:ea typeface="+mn-ea"/>
        <a:cs typeface="+mn-cs"/>
      </a:defRPr>
    </a:lvl9pPr>
  </p:defaultTextStyle>
  <p:extLst>
    <p:ext uri="{521415D9-36F7-43E2-AB2F-B90AF26B5E84}">
      <p14:sectionLst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p14:section name="Beginning" id="{F10F2A87-52D4-4E38-B8BF-59E1364DD9D1}">
          <p14:sldIdLst>
            <p14:sldId id="297"/>
            <p14:sldId id="330"/>
            <p14:sldId id="289"/>
            <p14:sldId id="332"/>
            <p14:sldId id="279"/>
            <p14:sldId id="259"/>
            <p14:sldId id="333"/>
            <p14:sldId id="327"/>
            <p14:sldId id="288"/>
            <p14:sldId id="275"/>
            <p14:sldId id="328"/>
            <p14:sldId id="287"/>
            <p14:sldId id="299"/>
            <p14:sldId id="325"/>
            <p14:sldId id="298"/>
          </p14:sldIdLst>
        </p14:section>
      </p14:sectionLst>
    </p:ex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3" name="Author" initials="A" lastIdx="0" clrIdx="2"/>
  <p:cmAuthor id="4" name="Jimmy O'Hare" initials="JO" lastIdx="15" clrIdx="3">
    <p:extLst>
      <p:ext uri="{19B8F6BF-5375-455C-9EA6-DF929625EA0E}">
        <p15:presenceInfo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userId="S::cjohare@integralgroup.com::748feaa3-f883-4ded-8566-d5e004e4b29b" providerId="AD"/>
      </p:ext>
    </p:extLst>
  </p:cmAutho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FFF3CB"/>
    <a:srgbClr val="8B86BF"/>
    <a:srgbClr val="9999FF"/>
    <a:srgbClr val="000000"/>
    <a:srgbClr val="800080"/>
    <a:srgbClr val="CCCC00"/>
    <a:srgbClr val="FF5050"/>
    <a:srgbClr val="FFFFFF"/>
    <a:srgbClr val="BAD7F4"/>
    <a:srgbClr val="67A8E8"/>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4970" autoAdjust="0"/>
    <p:restoredTop sz="92418" autoAdjust="0"/>
  </p:normalViewPr>
  <p:slideViewPr>
    <p:cSldViewPr snapToGrid="0">
      <p:cViewPr varScale="1">
        <p:scale>
          <a:sx n="156" d="100"/>
          <a:sy n="156" d="100"/>
        </p:scale>
        <p:origin x="-224" y="-112"/>
      </p:cViewPr>
      <p:guideLst>
        <p:guide orient="horz" pos="2160"/>
        <p:guide pos="3840"/>
      </p:guideLst>
    </p:cSldViewPr>
  </p:slideViewPr>
  <p:outlineViewPr>
    <p:cViewPr>
      <p:scale>
        <a:sx n="75" d="100"/>
        <a:sy n="75" d="100"/>
      </p:scale>
      <p:origin x="0" y="-1373"/>
    </p:cViewPr>
  </p:outlineViewPr>
  <p:notesTextViewPr>
    <p:cViewPr>
      <p:scale>
        <a:sx n="3" d="2"/>
        <a:sy n="3" d="2"/>
      </p:scale>
      <p:origin x="0" y="0"/>
    </p:cViewPr>
  </p:notesTextViewPr>
  <p:sorterViewPr>
    <p:cViewPr>
      <p:scale>
        <a:sx n="33" d="100"/>
        <a:sy n="33" d="100"/>
      </p:scale>
      <p:origin x="0" y="0"/>
    </p:cViewPr>
  </p:sorterViewPr>
  <p:notesViewPr>
    <p:cSldViewPr snapToGrid="0" showGuides="1">
      <p:cViewPr varScale="1">
        <p:scale>
          <a:sx n="65" d="100"/>
          <a:sy n="65" d="100"/>
        </p:scale>
        <p:origin x="2227" y="48"/>
      </p:cViewPr>
      <p:guideLst>
        <p:guide orient="horz" pos="2208"/>
        <p:guide pos="292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font" Target="fonts/font9.fntdata"/><Relationship Id="rId31" Type="http://schemas.openxmlformats.org/officeDocument/2006/relationships/font" Target="fonts/font10.fntdata"/><Relationship Id="rId32" Type="http://schemas.openxmlformats.org/officeDocument/2006/relationships/printerSettings" Target="printerSettings/printerSettings1.bin"/><Relationship Id="rId9" Type="http://schemas.openxmlformats.org/officeDocument/2006/relationships/slide" Target="slides/slide3.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2.png"/></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1479" y="6358792"/>
            <a:ext cx="646259" cy="365508"/>
          </a:xfrm>
          <a:prstGeom prst="rect">
            <a:avLst/>
          </a:prstGeom>
        </p:spPr>
      </p:pic>
      <p:sp>
        <p:nvSpPr>
          <p:cNvPr id="7" name="Slide Number Placeholder 6"/>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174C76E-41B6-43A5-AD92-0632A67C9222}" type="slidenum">
              <a:rPr lang="en-GB" smtClean="0"/>
              <a:pPr/>
              <a:t>‹#›</a:t>
            </a:fld>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4917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1.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GB"/>
          </a:p>
        </p:txBody>
      </p:sp>
      <p:sp>
        <p:nvSpPr>
          <p:cNvPr id="8" name="Notes Placeholder 7"/>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29641" y="6265545"/>
            <a:ext cx="595922" cy="33703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43953915"/>
      </p:ext>
    </p:extLst>
  </p:cSld>
  <p:clrMap bg1="lt1" tx1="dk1" bg2="lt2" tx2="dk2" accent1="accent1" accent2="accent2" accent3="accent3" accent4="accent4" accent5="accent5" accent6="accent6" hlink="hlink" folHlink="folHlink"/>
  <p:notesStyle>
    <a:lvl1pPr marL="0" algn="l" defTabSz="914302" rtl="0" eaLnBrk="1" latinLnBrk="0" hangingPunct="1">
      <a:defRPr sz="1200" kern="1200">
        <a:solidFill>
          <a:schemeClr val="tx1"/>
        </a:solidFill>
        <a:latin typeface="+mn-lt"/>
        <a:ea typeface="+mn-ea"/>
        <a:cs typeface="+mn-cs"/>
      </a:defRPr>
    </a:lvl1pPr>
    <a:lvl2pPr marL="457151" algn="l" defTabSz="914302" rtl="0" eaLnBrk="1" latinLnBrk="0" hangingPunct="1">
      <a:defRPr sz="1200" kern="1200">
        <a:solidFill>
          <a:schemeClr val="tx1"/>
        </a:solidFill>
        <a:latin typeface="+mn-lt"/>
        <a:ea typeface="+mn-ea"/>
        <a:cs typeface="+mn-cs"/>
      </a:defRPr>
    </a:lvl2pPr>
    <a:lvl3pPr marL="914302" algn="l" defTabSz="914302" rtl="0" eaLnBrk="1" latinLnBrk="0" hangingPunct="1">
      <a:defRPr sz="1200" kern="1200">
        <a:solidFill>
          <a:schemeClr val="tx1"/>
        </a:solidFill>
        <a:latin typeface="+mn-lt"/>
        <a:ea typeface="+mn-ea"/>
        <a:cs typeface="+mn-cs"/>
      </a:defRPr>
    </a:lvl3pPr>
    <a:lvl4pPr marL="1371452" algn="l" defTabSz="914302" rtl="0" eaLnBrk="1" latinLnBrk="0" hangingPunct="1">
      <a:defRPr sz="1200" kern="1200">
        <a:solidFill>
          <a:schemeClr val="tx1"/>
        </a:solidFill>
        <a:latin typeface="+mn-lt"/>
        <a:ea typeface="+mn-ea"/>
        <a:cs typeface="+mn-cs"/>
      </a:defRPr>
    </a:lvl4pPr>
    <a:lvl5pPr marL="1828602" algn="l" defTabSz="914302" rtl="0" eaLnBrk="1" latinLnBrk="0" hangingPunct="1">
      <a:defRPr sz="1200" kern="1200">
        <a:solidFill>
          <a:schemeClr val="tx1"/>
        </a:solidFill>
        <a:latin typeface="+mn-lt"/>
        <a:ea typeface="+mn-ea"/>
        <a:cs typeface="+mn-cs"/>
      </a:defRPr>
    </a:lvl5pPr>
    <a:lvl6pPr marL="2285753" algn="l" defTabSz="914302" rtl="0" eaLnBrk="1" latinLnBrk="0" hangingPunct="1">
      <a:defRPr sz="1200" kern="1200">
        <a:solidFill>
          <a:schemeClr val="tx1"/>
        </a:solidFill>
        <a:latin typeface="+mn-lt"/>
        <a:ea typeface="+mn-ea"/>
        <a:cs typeface="+mn-cs"/>
      </a:defRPr>
    </a:lvl6pPr>
    <a:lvl7pPr marL="2742904" algn="l" defTabSz="914302" rtl="0" eaLnBrk="1" latinLnBrk="0" hangingPunct="1">
      <a:defRPr sz="1200" kern="1200">
        <a:solidFill>
          <a:schemeClr val="tx1"/>
        </a:solidFill>
        <a:latin typeface="+mn-lt"/>
        <a:ea typeface="+mn-ea"/>
        <a:cs typeface="+mn-cs"/>
      </a:defRPr>
    </a:lvl7pPr>
    <a:lvl8pPr marL="3200055" algn="l" defTabSz="914302" rtl="0" eaLnBrk="1" latinLnBrk="0" hangingPunct="1">
      <a:defRPr sz="1200" kern="1200">
        <a:solidFill>
          <a:schemeClr val="tx1"/>
        </a:solidFill>
        <a:latin typeface="+mn-lt"/>
        <a:ea typeface="+mn-ea"/>
        <a:cs typeface="+mn-cs"/>
      </a:defRPr>
    </a:lvl8pPr>
    <a:lvl9pPr marL="3657206"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38"/>
        <p:cNvGrpSpPr/>
        <p:nvPr/>
      </p:nvGrpSpPr>
      <p:grpSpPr>
        <a:xfrm>
          <a:off x="0" y="0"/>
          <a:ext cx="0" cy="0"/>
          <a:chOff x="0" y="0"/>
          <a:chExt cx="0" cy="0"/>
        </a:xfrm>
      </p:grpSpPr>
      <p:sp>
        <p:nvSpPr>
          <p:cNvPr id="439" name="Google Shape;439;p12: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2: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LIWP </a:t>
            </a:r>
            <a:r>
              <a:rPr lang="en-US" b="0" i="0">
                <a:solidFill>
                  <a:srgbClr val="333333"/>
                </a:solidFill>
                <a:latin typeface="Source Sans Pro"/>
                <a:ea typeface="Source Sans Pro"/>
                <a:cs typeface="Source Sans Pro"/>
                <a:sym typeface="Source Sans Pro"/>
              </a:rPr>
              <a:t>California’s Low-Income Weatherization Program (LIWP) provides low-income households with solar photovoltaic (PV) systems and energy efficiency upgrades at no cost to residents.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9"/>
        <p:cNvGrpSpPr/>
        <p:nvPr/>
      </p:nvGrpSpPr>
      <p:grpSpPr>
        <a:xfrm>
          <a:off x="0" y="0"/>
          <a:ext cx="0" cy="0"/>
          <a:chOff x="0" y="0"/>
          <a:chExt cx="0" cy="0"/>
        </a:xfrm>
      </p:grpSpPr>
      <p:sp>
        <p:nvSpPr>
          <p:cNvPr id="450" name="Google Shape;450;p1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3: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9"/>
        <p:cNvGrpSpPr/>
        <p:nvPr/>
      </p:nvGrpSpPr>
      <p:grpSpPr>
        <a:xfrm>
          <a:off x="0" y="0"/>
          <a:ext cx="0" cy="0"/>
          <a:chOff x="0" y="0"/>
          <a:chExt cx="0" cy="0"/>
        </a:xfrm>
      </p:grpSpPr>
      <p:sp>
        <p:nvSpPr>
          <p:cNvPr id="340" name="Google Shape;340;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Also utility cost </a:t>
            </a:r>
            <a:r>
              <a:rPr lang="en-US" dirty="0" smtClean="0"/>
              <a:t>reductions</a:t>
            </a:r>
          </a:p>
          <a:p>
            <a:pPr marL="0" lvl="0" indent="0" algn="l" rtl="0">
              <a:spcBef>
                <a:spcPts val="0"/>
              </a:spcBef>
              <a:spcAft>
                <a:spcPts val="0"/>
              </a:spcAft>
              <a:buNone/>
            </a:pPr>
            <a:r>
              <a:rPr lang="en-US" dirty="0" smtClean="0"/>
              <a:t>After disaster: 1 week to return</a:t>
            </a:r>
            <a:r>
              <a:rPr lang="en-US" baseline="0" dirty="0" smtClean="0"/>
              <a:t> electricity service, 6 months to </a:t>
            </a:r>
            <a:r>
              <a:rPr lang="en-US" baseline="0" smtClean="0"/>
              <a:t>return gas.</a:t>
            </a:r>
            <a:endParaRPr dirty="0"/>
          </a:p>
        </p:txBody>
      </p:sp>
      <p:sp>
        <p:nvSpPr>
          <p:cNvPr id="342" name="Google Shape;342;p4:notes"/>
          <p:cNvSpPr txBox="1">
            <a:spLocks noGrp="1"/>
          </p:cNvSpPr>
          <p:nvPr>
            <p:ph type="sldNum" idx="12"/>
          </p:nvPr>
        </p:nvSpPr>
        <p:spPr>
          <a:xfrm>
            <a:off x="5265738" y="6657975"/>
            <a:ext cx="4029075" cy="35083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3"/>
        <p:cNvGrpSpPr/>
        <p:nvPr/>
      </p:nvGrpSpPr>
      <p:grpSpPr>
        <a:xfrm>
          <a:off x="0" y="0"/>
          <a:ext cx="0" cy="0"/>
          <a:chOff x="0" y="0"/>
          <a:chExt cx="0" cy="0"/>
        </a:xfrm>
      </p:grpSpPr>
      <p:sp>
        <p:nvSpPr>
          <p:cNvPr id="354" name="Google Shape;354;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5: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In verbal, discuss the role of *clean* power – EBCE 100% renewable and C free by 2030. If you want to rework the penultimate bullet that I added, fine; I didn’t think “</a:t>
            </a:r>
            <a:r>
              <a:rPr lang="en-US" dirty="0" err="1"/>
              <a:t>IAQ+comfort</a:t>
            </a:r>
            <a:r>
              <a:rPr lang="en-US" dirty="0"/>
              <a:t>” covers all of mold, pest, + related issues, and thought it important to include. In verbal, make sure you address the many public $$ and programs to address these separate issues, but the barely-nascent awareness that they’re all connected to energy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Transition homes over time to use only electricity instead of gas.  Take advantage of money from government and utilities to make your upgrades.  This helps you tackle climate change while making your air cleaner, reducing the risk of fires, improving your health, and lowering your energy bills.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0"/>
        <p:cNvGrpSpPr/>
        <p:nvPr/>
      </p:nvGrpSpPr>
      <p:grpSpPr>
        <a:xfrm>
          <a:off x="0" y="0"/>
          <a:ext cx="0" cy="0"/>
          <a:chOff x="0" y="0"/>
          <a:chExt cx="0" cy="0"/>
        </a:xfrm>
      </p:grpSpPr>
      <p:sp>
        <p:nvSpPr>
          <p:cNvPr id="361" name="Google Shape;361;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6: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Equipment technology, what options are available</a:t>
            </a:r>
            <a:endParaRPr/>
          </a:p>
          <a:p>
            <a:pPr marL="0" lvl="0" indent="0" algn="l" rtl="0">
              <a:spcBef>
                <a:spcPts val="0"/>
              </a:spcBef>
              <a:spcAft>
                <a:spcPts val="0"/>
              </a:spcAft>
              <a:buNone/>
            </a:pPr>
            <a:r>
              <a:rPr lang="en-US"/>
              <a:t>Ex. Central AC and space heating for homes with existing ducts and one zone overall vs minisplits for homes that don’t have ducts and allow for multi-zone temperature control </a:t>
            </a:r>
            <a:endParaRPr/>
          </a:p>
          <a:p>
            <a:pPr marL="0" lvl="0" indent="0" algn="l" rtl="0">
              <a:spcBef>
                <a:spcPts val="0"/>
              </a:spcBef>
              <a:spcAft>
                <a:spcPts val="0"/>
              </a:spcAft>
              <a:buNone/>
            </a:pPr>
            <a:r>
              <a:rPr lang="en-US" i="1"/>
              <a:t>Note verbally that replacing a gas furnace with an efficient heat pump is cheaper upfront than replacing an old gas furnace with a more efficient gas furnace plus installing a stand-alone AC unit.</a:t>
            </a:r>
            <a:endParaRPr/>
          </a:p>
          <a:p>
            <a:pPr marL="0" lvl="0" indent="0" algn="l" rtl="0">
              <a:spcBef>
                <a:spcPts val="0"/>
              </a:spcBef>
              <a:spcAft>
                <a:spcPts val="0"/>
              </a:spcAft>
              <a:buNone/>
            </a:pPr>
            <a:endParaRPr/>
          </a:p>
        </p:txBody>
      </p:sp>
      <p:sp>
        <p:nvSpPr>
          <p:cNvPr id="363" name="Google Shape;363;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5"/>
        <p:cNvGrpSpPr/>
        <p:nvPr/>
      </p:nvGrpSpPr>
      <p:grpSpPr>
        <a:xfrm>
          <a:off x="0" y="0"/>
          <a:ext cx="0" cy="0"/>
          <a:chOff x="0" y="0"/>
          <a:chExt cx="0" cy="0"/>
        </a:xfrm>
      </p:grpSpPr>
      <p:sp>
        <p:nvSpPr>
          <p:cNvPr id="396" name="Google Shape;396;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8: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can be an interesting one to deliver.  Your verbal needs to include, per paragraph:</a:t>
            </a:r>
            <a:endParaRPr dirty="0"/>
          </a:p>
          <a:p>
            <a:pPr marL="228600" lvl="0" indent="-228600" algn="l" rtl="0">
              <a:spcBef>
                <a:spcPts val="0"/>
              </a:spcBef>
              <a:spcAft>
                <a:spcPts val="0"/>
              </a:spcAft>
              <a:buClr>
                <a:schemeClr val="dk1"/>
              </a:buClr>
              <a:buSzPts val="1200"/>
              <a:buFont typeface="Calibri"/>
              <a:buAutoNum type="arabicPeriod"/>
            </a:pPr>
            <a:r>
              <a:rPr lang="en-US" dirty="0"/>
              <a:t>…versus gas cooktops, which heat the air and pan, or electric, which heats the surface then pan. This nuance is lost on some.</a:t>
            </a:r>
            <a:endParaRPr dirty="0"/>
          </a:p>
          <a:p>
            <a:pPr marL="228600" lvl="0" indent="-228600" algn="l" rtl="0">
              <a:spcBef>
                <a:spcPts val="0"/>
              </a:spcBef>
              <a:spcAft>
                <a:spcPts val="0"/>
              </a:spcAft>
              <a:buClr>
                <a:schemeClr val="dk1"/>
              </a:buClr>
              <a:buSzPts val="1200"/>
              <a:buFont typeface="Calibri"/>
              <a:buAutoNum type="arabicPeriod"/>
            </a:pPr>
            <a:r>
              <a:rPr lang="en-US" dirty="0"/>
              <a:t>Specify that stainless steel and cast iron work great. </a:t>
            </a:r>
            <a:endParaRPr dirty="0"/>
          </a:p>
          <a:p>
            <a:pPr marL="228600" lvl="0" indent="-228600" algn="l" rtl="0">
              <a:spcBef>
                <a:spcPts val="0"/>
              </a:spcBef>
              <a:spcAft>
                <a:spcPts val="0"/>
              </a:spcAft>
              <a:buClr>
                <a:schemeClr val="dk1"/>
              </a:buClr>
              <a:buSzPts val="1200"/>
              <a:buFont typeface="Calibri"/>
              <a:buAutoNum type="arabicPeriod"/>
            </a:pPr>
            <a:r>
              <a:rPr lang="en-US" dirty="0"/>
              <a:t>Specify that burn risk is substantially reduced</a:t>
            </a:r>
          </a:p>
          <a:p>
            <a:pPr marL="228600" lvl="0" indent="-228600" algn="l" rtl="0">
              <a:spcBef>
                <a:spcPts val="0"/>
              </a:spcBef>
              <a:spcAft>
                <a:spcPts val="0"/>
              </a:spcAft>
              <a:buClr>
                <a:schemeClr val="dk1"/>
              </a:buClr>
              <a:buSzPts val="1200"/>
              <a:buFont typeface="Calibri"/>
              <a:buAutoNum type="arabicPeriod"/>
            </a:pPr>
            <a:endParaRPr lang="en-US" dirty="0"/>
          </a:p>
          <a:p>
            <a:pPr marL="0" lvl="0" indent="0" algn="l" rtl="0">
              <a:spcBef>
                <a:spcPts val="0"/>
              </a:spcBef>
              <a:spcAft>
                <a:spcPts val="0"/>
              </a:spcAft>
              <a:buClr>
                <a:schemeClr val="dk1"/>
              </a:buClr>
              <a:buSzPts val="1200"/>
              <a:buFont typeface="Calibri"/>
              <a:buNone/>
            </a:pPr>
            <a:r>
              <a:rPr lang="en-US" sz="1200" b="0" i="0" u="none" strike="noStrike" cap="none" dirty="0">
                <a:solidFill>
                  <a:schemeClr val="dk1"/>
                </a:solidFill>
                <a:effectLst/>
                <a:latin typeface="Calibri"/>
                <a:ea typeface="Calibri"/>
                <a:cs typeface="Calibri"/>
                <a:sym typeface="Calibri"/>
              </a:rPr>
              <a:t>Faster, more controllable, and more efficient than gas cooking.</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0"/>
        <p:cNvGrpSpPr/>
        <p:nvPr/>
      </p:nvGrpSpPr>
      <p:grpSpPr>
        <a:xfrm>
          <a:off x="0" y="0"/>
          <a:ext cx="0" cy="0"/>
          <a:chOff x="0" y="0"/>
          <a:chExt cx="0" cy="0"/>
        </a:xfrm>
      </p:grpSpPr>
      <p:sp>
        <p:nvSpPr>
          <p:cNvPr id="381" name="Google Shape;381;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7: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i="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smtClean="0"/>
              <a:t>EBCE:</a:t>
            </a:r>
            <a:r>
              <a:rPr lang="en-US" baseline="0" dirty="0" smtClean="0"/>
              <a:t> </a:t>
            </a:r>
            <a:r>
              <a:rPr lang="en-US" dirty="0" smtClean="0"/>
              <a:t>$17,500 of project costs to cover induction and electrical materials &amp; equipment, 500 S+S,</a:t>
            </a:r>
            <a:r>
              <a:rPr lang="en-US" baseline="0" dirty="0" smtClean="0"/>
              <a:t> online cooking demos</a:t>
            </a:r>
            <a:endParaRPr lang="en-US" dirty="0" smtClean="0"/>
          </a:p>
          <a:p>
            <a:r>
              <a:rPr lang="en-US" dirty="0" err="1" smtClean="0"/>
              <a:t>BayREN</a:t>
            </a:r>
            <a:r>
              <a:rPr lang="en-US" dirty="0" smtClean="0"/>
              <a:t>: 300 for induction stoves, 1k for HPWH, 1K for insulation, 800 duct sealing, contractor training</a:t>
            </a:r>
          </a:p>
          <a:p>
            <a:r>
              <a:rPr lang="en-US" dirty="0" smtClean="0"/>
              <a:t>Switch Is On</a:t>
            </a:r>
            <a:endParaRPr lang="en-US" dirty="0"/>
          </a:p>
        </p:txBody>
      </p:sp>
      <p:sp>
        <p:nvSpPr>
          <p:cNvPr id="4" name="Slide Number Placeholder 3"/>
          <p:cNvSpPr>
            <a:spLocks noGrp="1"/>
          </p:cNvSpPr>
          <p:nvPr>
            <p:ph type="sldNum" sz="quarter" idx="10"/>
          </p:nvPr>
        </p:nvSpPr>
        <p:spPr>
          <a:xfrm>
            <a:off x="5265738" y="6657975"/>
            <a:ext cx="4029075" cy="350838"/>
          </a:xfrm>
          <a:prstGeom prst="rect">
            <a:avLst/>
          </a:prstGeom>
        </p:spPr>
        <p:txBody>
          <a:bodyPr/>
          <a:lstStyle/>
          <a:p>
            <a:pPr defTabSz="914400">
              <a:defRPr/>
            </a:pPr>
            <a:fld id="{468961EE-D459-492D-8BE0-D6FC725EF827}" type="slidenum">
              <a:rPr lang="en-US" smtClean="0">
                <a:solidFill>
                  <a:prstClr val="black"/>
                </a:solidFill>
              </a:rPr>
              <a:pPr defTabSz="914400">
                <a:defRPr/>
              </a:pPr>
              <a:t>7</a:t>
            </a:fld>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22664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60"/>
        <p:cNvGrpSpPr/>
        <p:nvPr/>
      </p:nvGrpSpPr>
      <p:grpSpPr>
        <a:xfrm>
          <a:off x="0" y="0"/>
          <a:ext cx="0" cy="0"/>
          <a:chOff x="0" y="0"/>
          <a:chExt cx="0" cy="0"/>
        </a:xfrm>
      </p:grpSpPr>
      <p:sp>
        <p:nvSpPr>
          <p:cNvPr id="461" name="Google Shape;461;p1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3"/>
        <p:cNvGrpSpPr/>
        <p:nvPr/>
      </p:nvGrpSpPr>
      <p:grpSpPr>
        <a:xfrm>
          <a:off x="0" y="0"/>
          <a:ext cx="0" cy="0"/>
          <a:chOff x="0" y="0"/>
          <a:chExt cx="0" cy="0"/>
        </a:xfrm>
      </p:grpSpPr>
      <p:sp>
        <p:nvSpPr>
          <p:cNvPr id="414" name="Google Shape;414;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0: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228600" lvl="0" indent="-152400" algn="l" rtl="0">
              <a:spcBef>
                <a:spcPts val="0"/>
              </a:spcBef>
              <a:spcAft>
                <a:spcPts val="0"/>
              </a:spcAft>
              <a:buClr>
                <a:schemeClr val="dk1"/>
              </a:buClr>
              <a:buSzPts val="1200"/>
              <a:buFont typeface="Calibri"/>
              <a:buNone/>
            </a:pPr>
            <a:endParaRPr dirty="0"/>
          </a:p>
        </p:txBody>
      </p:sp>
      <p:sp>
        <p:nvSpPr>
          <p:cNvPr id="416" name="Google Shape;416;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9</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1" indent="0" algn="ctr">
              <a:buNone/>
              <a:defRPr sz="2000"/>
            </a:lvl2pPr>
            <a:lvl3pPr marL="914302" indent="0" algn="ctr">
              <a:buNone/>
              <a:defRPr sz="1800"/>
            </a:lvl3pPr>
            <a:lvl4pPr marL="1371452" indent="0" algn="ctr">
              <a:buNone/>
              <a:defRPr sz="1600"/>
            </a:lvl4pPr>
            <a:lvl5pPr marL="1828602" indent="0" algn="ctr">
              <a:buNone/>
              <a:defRPr sz="1600"/>
            </a:lvl5pPr>
            <a:lvl6pPr marL="2285753" indent="0" algn="ctr">
              <a:buNone/>
              <a:defRPr sz="1600"/>
            </a:lvl6pPr>
            <a:lvl7pPr marL="2742904" indent="0" algn="ctr">
              <a:buNone/>
              <a:defRPr sz="1600"/>
            </a:lvl7pPr>
            <a:lvl8pPr marL="3200055" indent="0" algn="ctr">
              <a:buNone/>
              <a:defRPr sz="1600"/>
            </a:lvl8pPr>
            <a:lvl9pPr marL="365720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BE2302-5B39-4078-8C0D-ADE33ADA11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36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77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010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2"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3" indent="0" algn="ctr">
              <a:buNone/>
              <a:defRPr>
                <a:solidFill>
                  <a:schemeClr val="tx1">
                    <a:tint val="75000"/>
                  </a:schemeClr>
                </a:solidFill>
              </a:defRPr>
            </a:lvl6pPr>
            <a:lvl7pPr marL="2742904" indent="0" algn="ctr">
              <a:buNone/>
              <a:defRPr>
                <a:solidFill>
                  <a:schemeClr val="tx1">
                    <a:tint val="75000"/>
                  </a:schemeClr>
                </a:solidFill>
              </a:defRPr>
            </a:lvl7pPr>
            <a:lvl8pPr marL="3200055" indent="0" algn="ctr">
              <a:buNone/>
              <a:defRPr>
                <a:solidFill>
                  <a:schemeClr val="tx1">
                    <a:tint val="75000"/>
                  </a:schemeClr>
                </a:solidFill>
              </a:defRPr>
            </a:lvl8pPr>
            <a:lvl9pPr marL="365720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C943D1-92EE-446E-9787-985E4F9B231F}"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51" indent="0">
              <a:buNone/>
              <a:defRPr sz="1800">
                <a:solidFill>
                  <a:schemeClr val="tx1">
                    <a:tint val="75000"/>
                  </a:schemeClr>
                </a:solidFill>
              </a:defRPr>
            </a:lvl2pPr>
            <a:lvl3pPr marL="914302" indent="0">
              <a:buNone/>
              <a:defRPr sz="1600">
                <a:solidFill>
                  <a:schemeClr val="tx1">
                    <a:tint val="75000"/>
                  </a:schemeClr>
                </a:solidFill>
              </a:defRPr>
            </a:lvl3pPr>
            <a:lvl4pPr marL="1371452" indent="0">
              <a:buNone/>
              <a:defRPr sz="1400">
                <a:solidFill>
                  <a:schemeClr val="tx1">
                    <a:tint val="75000"/>
                  </a:schemeClr>
                </a:solidFill>
              </a:defRPr>
            </a:lvl4pPr>
            <a:lvl5pPr marL="1828602" indent="0">
              <a:buNone/>
              <a:defRPr sz="1400">
                <a:solidFill>
                  <a:schemeClr val="tx1">
                    <a:tint val="75000"/>
                  </a:schemeClr>
                </a:solidFill>
              </a:defRPr>
            </a:lvl5pPr>
            <a:lvl6pPr marL="2285753" indent="0">
              <a:buNone/>
              <a:defRPr sz="1400">
                <a:solidFill>
                  <a:schemeClr val="tx1">
                    <a:tint val="75000"/>
                  </a:schemeClr>
                </a:solidFill>
              </a:defRPr>
            </a:lvl6pPr>
            <a:lvl7pPr marL="2742904" indent="0">
              <a:buNone/>
              <a:defRPr sz="1400">
                <a:solidFill>
                  <a:schemeClr val="tx1">
                    <a:tint val="75000"/>
                  </a:schemeClr>
                </a:solidFill>
              </a:defRPr>
            </a:lvl7pPr>
            <a:lvl8pPr marL="3200055" indent="0">
              <a:buNone/>
              <a:defRPr sz="1400">
                <a:solidFill>
                  <a:schemeClr val="tx1">
                    <a:tint val="75000"/>
                  </a:schemeClr>
                </a:solidFill>
              </a:defRPr>
            </a:lvl8pPr>
            <a:lvl9pPr marL="365720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D262D-4886-4956-9257-8B28C6108158}" type="datetime1">
              <a:rPr lang="en-US" smtClean="0"/>
              <a:pPr/>
              <a:t>1/12/24</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065C3-334B-4985-A3E4-672861C7BBCA}" type="datetime1">
              <a:rPr lang="en-US" smtClean="0"/>
              <a:pPr/>
              <a:t>1/12/24</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5"/>
            <a:ext cx="5386917" cy="63976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5"/>
            <a:ext cx="5389033" cy="63976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7907B2-7117-407C-8B8D-E9DE932E22F2}" type="datetime1">
              <a:rPr lang="en-US" smtClean="0"/>
              <a:pPr/>
              <a:t>1/12/24</a:t>
            </a:fld>
            <a:endParaRPr lang="en-US"/>
          </a:p>
        </p:txBody>
      </p:sp>
      <p:sp>
        <p:nvSpPr>
          <p:cNvPr id="8" name="Footer Placeholder 7"/>
          <p:cNvSpPr>
            <a:spLocks noGrp="1"/>
          </p:cNvSpPr>
          <p:nvPr>
            <p:ph type="ftr" sz="quarter" idx="11"/>
          </p:nvPr>
        </p:nvSpPr>
        <p:spPr/>
        <p:txBody>
          <a:bodyPr/>
          <a:lstStyle/>
          <a:p>
            <a:r>
              <a:rPr lang="en-US" smtClean="0"/>
              <a:t>
              </a:t>
            </a:r>
            <a:endParaRPr lang="en-US"/>
          </a:p>
        </p:txBody>
      </p:sp>
      <p:sp>
        <p:nvSpPr>
          <p:cNvPr id="9" name="Slide Number Placeholder 8"/>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F9117-AF74-4375-AC45-966D0EEE67F3}" type="datetime1">
              <a:rPr lang="en-US" smtClean="0"/>
              <a:pPr/>
              <a:t>1/12/24</a:t>
            </a:fld>
            <a:endParaRPr lang="en-US"/>
          </a:p>
        </p:txBody>
      </p:sp>
      <p:sp>
        <p:nvSpPr>
          <p:cNvPr id="4" name="Footer Placeholder 3"/>
          <p:cNvSpPr>
            <a:spLocks noGrp="1"/>
          </p:cNvSpPr>
          <p:nvPr>
            <p:ph type="ftr" sz="quarter" idx="11"/>
          </p:nvPr>
        </p:nvSpPr>
        <p:spPr/>
        <p:txBody>
          <a:bodyPr/>
          <a:lstStyle/>
          <a:p>
            <a:r>
              <a:rPr lang="en-US" smtClean="0"/>
              <a:t>
              </a:t>
            </a:r>
            <a:endParaRPr lang="en-US"/>
          </a:p>
        </p:txBody>
      </p:sp>
      <p:sp>
        <p:nvSpPr>
          <p:cNvPr id="5" name="Slide Number Placeholder 4"/>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4ABE8-3F92-4E04-8543-75E36DDD6C61}" type="datetime1">
              <a:rPr lang="en-US" smtClean="0"/>
              <a:pPr/>
              <a:t>1/12/24</a:t>
            </a:fld>
            <a:endParaRPr lang="en-US"/>
          </a:p>
        </p:txBody>
      </p:sp>
      <p:sp>
        <p:nvSpPr>
          <p:cNvPr id="3" name="Footer Placeholder 2"/>
          <p:cNvSpPr>
            <a:spLocks noGrp="1"/>
          </p:cNvSpPr>
          <p:nvPr>
            <p:ph type="ftr" sz="quarter" idx="11"/>
          </p:nvPr>
        </p:nvSpPr>
        <p:spPr/>
        <p:txBody>
          <a:bodyPr/>
          <a:lstStyle/>
          <a:p>
            <a:r>
              <a:rPr lang="en-US" smtClean="0"/>
              <a:t>
              </a:t>
            </a:r>
            <a:endParaRPr lang="en-US"/>
          </a:p>
        </p:txBody>
      </p:sp>
      <p:sp>
        <p:nvSpPr>
          <p:cNvPr id="4" name="Slide Number Placeholder 3"/>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5"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51" indent="0">
              <a:buNone/>
              <a:defRPr sz="1200"/>
            </a:lvl2pPr>
            <a:lvl3pPr marL="914302" indent="0">
              <a:buNone/>
              <a:defRPr sz="1000"/>
            </a:lvl3pPr>
            <a:lvl4pPr marL="1371452" indent="0">
              <a:buNone/>
              <a:defRPr sz="900"/>
            </a:lvl4pPr>
            <a:lvl5pPr marL="1828602" indent="0">
              <a:buNone/>
              <a:defRPr sz="900"/>
            </a:lvl5pPr>
            <a:lvl6pPr marL="2285753" indent="0">
              <a:buNone/>
              <a:defRPr sz="900"/>
            </a:lvl6pPr>
            <a:lvl7pPr marL="2742904" indent="0">
              <a:buNone/>
              <a:defRPr sz="900"/>
            </a:lvl7pPr>
            <a:lvl8pPr marL="3200055" indent="0">
              <a:buNone/>
              <a:defRPr sz="900"/>
            </a:lvl8pPr>
            <a:lvl9pPr marL="36572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2EAFD-ED2C-4088-963C-C862FC090A2F}" type="datetime1">
              <a:rPr lang="en-US" smtClean="0"/>
              <a:pPr/>
              <a:t>1/12/24</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BE2302-5B39-4078-8C0D-ADE33ADA11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4549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1" indent="0">
              <a:buNone/>
              <a:defRPr sz="2800"/>
            </a:lvl2pPr>
            <a:lvl3pPr marL="914302" indent="0">
              <a:buNone/>
              <a:defRPr sz="2400"/>
            </a:lvl3pPr>
            <a:lvl4pPr marL="1371452" indent="0">
              <a:buNone/>
              <a:defRPr sz="2000"/>
            </a:lvl4pPr>
            <a:lvl5pPr marL="1828602" indent="0">
              <a:buNone/>
              <a:defRPr sz="2000"/>
            </a:lvl5pPr>
            <a:lvl6pPr marL="2285753" indent="0">
              <a:buNone/>
              <a:defRPr sz="2000"/>
            </a:lvl6pPr>
            <a:lvl7pPr marL="2742904" indent="0">
              <a:buNone/>
              <a:defRPr sz="2000"/>
            </a:lvl7pPr>
            <a:lvl8pPr marL="3200055" indent="0">
              <a:buNone/>
              <a:defRPr sz="2000"/>
            </a:lvl8pPr>
            <a:lvl9pPr marL="365720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1" indent="0">
              <a:buNone/>
              <a:defRPr sz="1200"/>
            </a:lvl2pPr>
            <a:lvl3pPr marL="914302" indent="0">
              <a:buNone/>
              <a:defRPr sz="1000"/>
            </a:lvl3pPr>
            <a:lvl4pPr marL="1371452" indent="0">
              <a:buNone/>
              <a:defRPr sz="900"/>
            </a:lvl4pPr>
            <a:lvl5pPr marL="1828602" indent="0">
              <a:buNone/>
              <a:defRPr sz="900"/>
            </a:lvl5pPr>
            <a:lvl6pPr marL="2285753" indent="0">
              <a:buNone/>
              <a:defRPr sz="900"/>
            </a:lvl6pPr>
            <a:lvl7pPr marL="2742904" indent="0">
              <a:buNone/>
              <a:defRPr sz="900"/>
            </a:lvl7pPr>
            <a:lvl8pPr marL="3200055" indent="0">
              <a:buNone/>
              <a:defRPr sz="900"/>
            </a:lvl8pPr>
            <a:lvl9pPr marL="365720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6847C-1E01-4957-924A-C4E6281B554A}" type="datetime1">
              <a:rPr lang="en-US" smtClean="0"/>
              <a:pPr/>
              <a:t>1/12/24</a:t>
            </a:fld>
            <a:endParaRPr lang="en-US"/>
          </a:p>
        </p:txBody>
      </p:sp>
      <p:sp>
        <p:nvSpPr>
          <p:cNvPr id="6" name="Footer Placeholder 5"/>
          <p:cNvSpPr>
            <a:spLocks noGrp="1"/>
          </p:cNvSpPr>
          <p:nvPr>
            <p:ph type="ftr" sz="quarter" idx="11"/>
          </p:nvPr>
        </p:nvSpPr>
        <p:spPr/>
        <p:txBody>
          <a:bodyPr/>
          <a:lstStyle/>
          <a:p>
            <a:r>
              <a:rPr lang="en-US" smtClean="0"/>
              <a:t>
              </a:t>
            </a:r>
            <a:endParaRPr lang="en-US"/>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DB344-C06F-4A61-8E88-066BC18D3FD7}" type="datetime1">
              <a:rPr lang="en-US" smtClean="0"/>
              <a:pPr/>
              <a:t>1/12/24</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47F781-B320-4D55-BB44-A9CD6FB06E01}" type="datetime1">
              <a:rPr lang="en-US" smtClean="0"/>
              <a:pPr/>
              <a:t>1/12/24</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Title + Tex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4" cy="503237"/>
          </a:xfrm>
        </p:spPr>
        <p:txBody>
          <a:bodyPr/>
          <a:lstStyle>
            <a:lvl1pPr>
              <a:defRPr/>
            </a:lvl1pPr>
          </a:lstStyle>
          <a:p>
            <a:r>
              <a:rPr lang="en-US" dirty="0"/>
              <a:t>Slide with Title + Text Column</a:t>
            </a:r>
            <a:endParaRPr lang="en-CA" dirty="0"/>
          </a:p>
        </p:txBody>
      </p:sp>
      <p:sp>
        <p:nvSpPr>
          <p:cNvPr id="3" name="Text Placeholder 2"/>
          <p:cNvSpPr>
            <a:spLocks noGrp="1"/>
          </p:cNvSpPr>
          <p:nvPr>
            <p:ph type="body" sz="quarter" idx="10"/>
          </p:nvPr>
        </p:nvSpPr>
        <p:spPr>
          <a:xfrm>
            <a:off x="300046" y="728668"/>
            <a:ext cx="5795961" cy="5400676"/>
          </a:xfrm>
        </p:spPr>
        <p:txBody>
          <a:bodyPr/>
          <a:lstStyle>
            <a:lvl1pPr>
              <a:defRPr sz="2000"/>
            </a:lvl1pPr>
            <a:lvl2pPr marL="342863" indent="-342863">
              <a:buFont typeface="Arial" panose="020B0604020202020204" pitchFamily="34" charset="0"/>
              <a:buChar char="•"/>
              <a:defRPr sz="2000"/>
            </a:lvl2pPr>
            <a:lvl3pPr marL="342863" indent="-342863">
              <a:buFont typeface="Arial" panose="020B0604020202020204" pitchFamily="34" charset="0"/>
              <a:buChar char="•"/>
              <a:defRPr sz="1800"/>
            </a:lvl3pPr>
            <a:lvl4pPr marL="285719" indent="-285719">
              <a:buFont typeface="Arial" panose="020B0604020202020204" pitchFamily="34" charset="0"/>
              <a:buChar char="•"/>
              <a:defRPr sz="1400"/>
            </a:lvl4pPr>
            <a:lvl5pPr marL="285719" indent="-285719">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754657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0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Integral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lvl1pPr marL="0" marR="0" indent="0" algn="l" defTabSz="91430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a:t>Click icon to add picture</a:t>
            </a:r>
            <a:endParaRPr lang="en-CA" dirty="0"/>
          </a:p>
        </p:txBody>
      </p:sp>
      <p:pic>
        <p:nvPicPr>
          <p:cNvPr id="18" name="Picture 17"/>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4" y="5698861"/>
            <a:ext cx="3119437" cy="609871"/>
          </a:xfrm>
          <a:prstGeom prst="rect">
            <a:avLst/>
          </a:prstGeom>
        </p:spPr>
      </p:pic>
      <p:sp>
        <p:nvSpPr>
          <p:cNvPr id="22"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27"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28"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29"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34" name="Text Placeholder 33"/>
          <p:cNvSpPr>
            <a:spLocks noGrp="1"/>
          </p:cNvSpPr>
          <p:nvPr>
            <p:ph type="body" sz="quarter" idx="14" hasCustomPrompt="1"/>
          </p:nvPr>
        </p:nvSpPr>
        <p:spPr>
          <a:xfrm>
            <a:off x="300040" y="736454"/>
            <a:ext cx="3743325" cy="1722666"/>
          </a:xfrm>
        </p:spPr>
        <p:txBody>
          <a:bodyPr/>
          <a:lstStyle>
            <a:lvl1pPr marL="0" indent="0">
              <a:buNone/>
              <a:defRPr sz="20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2" name="Picture 1"/>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43" y="5728809"/>
            <a:ext cx="3743324"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200052"/>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Integral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dirty="0"/>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37" y="5728809"/>
            <a:ext cx="3743323"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4808185"/>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Elementa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pic>
        <p:nvPicPr>
          <p:cNvPr id="18" name="Picture 17"/>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4" y="5698861"/>
            <a:ext cx="3119437" cy="609871"/>
          </a:xfrm>
          <a:prstGeom prst="rect">
            <a:avLst/>
          </a:prstGeom>
        </p:spPr>
      </p:pic>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email@elementaconsulting.com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16" name="Picture 15"/>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37" y="5728809"/>
            <a:ext cx="3743323"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884315"/>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Elementa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email@elementaconsulting.com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37" y="5728809"/>
            <a:ext cx="3743323"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71743204"/>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Integral Atlanta White">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pic>
        <p:nvPicPr>
          <p:cNvPr id="18" name="Picture 17"/>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4" y="5698861"/>
            <a:ext cx="3119437" cy="609871"/>
          </a:xfrm>
          <a:prstGeom prst="rect">
            <a:avLst/>
          </a:prstGeom>
        </p:spPr>
      </p:pic>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rgbClr val="000000"/>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rgbClr val="000000"/>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16" name="Picture 15"/>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37" y="5728809"/>
            <a:ext cx="3743323"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8623960"/>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Integral Atlanta Grey">
    <p:bg>
      <p:bgPr>
        <a:solidFill>
          <a:schemeClr val="tx1"/>
        </a:solidFill>
        <a:effectLst/>
      </p:bgPr>
    </p:bg>
    <p:spTree>
      <p:nvGrpSpPr>
        <p:cNvPr id="1" name=""/>
        <p:cNvGrpSpPr/>
        <p:nvPr/>
      </p:nvGrpSpPr>
      <p:grpSpPr>
        <a:xfrm>
          <a:off x="0" y="0"/>
          <a:ext cx="0" cy="0"/>
          <a:chOff x="0" y="0"/>
          <a:chExt cx="0" cy="0"/>
        </a:xfrm>
      </p:grpSpPr>
      <p:sp>
        <p:nvSpPr>
          <p:cNvPr id="25" name="Picture Placeholder 24"/>
          <p:cNvSpPr>
            <a:spLocks noGrp="1"/>
          </p:cNvSpPr>
          <p:nvPr>
            <p:ph type="pic" sz="quarter" idx="10"/>
          </p:nvPr>
        </p:nvSpPr>
        <p:spPr>
          <a:xfrm>
            <a:off x="4224346" y="0"/>
            <a:ext cx="7967663" cy="6858000"/>
          </a:xfrm>
          <a:solidFill>
            <a:schemeClr val="accent6"/>
          </a:solidFill>
        </p:spPr>
        <p:txBody>
          <a:bodyPr/>
          <a:lstStyle/>
          <a:p>
            <a:r>
              <a:rPr lang="en-US"/>
              <a:t>Click icon to add picture</a:t>
            </a:r>
            <a:endParaRPr lang="en-CA"/>
          </a:p>
        </p:txBody>
      </p:sp>
      <p:sp>
        <p:nvSpPr>
          <p:cNvPr id="10" name="Title 21"/>
          <p:cNvSpPr>
            <a:spLocks noGrp="1"/>
          </p:cNvSpPr>
          <p:nvPr>
            <p:ph type="title" hasCustomPrompt="1"/>
          </p:nvPr>
        </p:nvSpPr>
        <p:spPr>
          <a:xfrm>
            <a:off x="300040" y="225427"/>
            <a:ext cx="3743325" cy="323850"/>
          </a:xfrm>
          <a:prstGeom prst="rect">
            <a:avLst/>
          </a:prstGeom>
        </p:spPr>
        <p:txBody>
          <a:bodyPr anchor="t" anchorCtr="0">
            <a:noAutofit/>
          </a:bodyPr>
          <a:lstStyle>
            <a:lvl1pPr marL="0" marR="0" indent="0" algn="l" defTabSz="914302" rtl="0" eaLnBrk="1" fontAlgn="auto" latinLnBrk="0" hangingPunct="1">
              <a:lnSpc>
                <a:spcPct val="90000"/>
              </a:lnSpc>
              <a:spcBef>
                <a:spcPct val="0"/>
              </a:spcBef>
              <a:spcAft>
                <a:spcPts val="0"/>
              </a:spcAft>
              <a:buClrTx/>
              <a:buSzTx/>
              <a:buFontTx/>
              <a:buNone/>
              <a:tabLst/>
              <a:defRPr sz="2800">
                <a:solidFill>
                  <a:schemeClr val="bg1"/>
                </a:solidFill>
              </a:defRPr>
            </a:lvl1pPr>
          </a:lstStyle>
          <a:p>
            <a:pPr marL="0" marR="0" lvl="0" indent="0" algn="l" defTabSz="914302" rtl="0" eaLnBrk="1" fontAlgn="auto" latinLnBrk="0" hangingPunct="1">
              <a:lnSpc>
                <a:spcPct val="90000"/>
              </a:lnSpc>
              <a:spcBef>
                <a:spcPct val="0"/>
              </a:spcBef>
              <a:spcAft>
                <a:spcPts val="0"/>
              </a:spcAft>
              <a:buClrTx/>
              <a:buSzTx/>
              <a:buFontTx/>
              <a:buNone/>
              <a:tabLst/>
              <a:defRPr/>
            </a:pPr>
            <a:r>
              <a:rPr lang="en-US" dirty="0"/>
              <a:t>Title</a:t>
            </a:r>
            <a:endParaRPr lang="en-CA" dirty="0"/>
          </a:p>
        </p:txBody>
      </p:sp>
      <p:sp>
        <p:nvSpPr>
          <p:cNvPr id="11" name="Text Placeholder 26"/>
          <p:cNvSpPr>
            <a:spLocks noGrp="1"/>
          </p:cNvSpPr>
          <p:nvPr>
            <p:ph type="body" sz="quarter" idx="11" hasCustomPrompt="1"/>
          </p:nvPr>
        </p:nvSpPr>
        <p:spPr>
          <a:xfrm>
            <a:off x="300041" y="4632966"/>
            <a:ext cx="3743323" cy="334552"/>
          </a:xfrm>
        </p:spPr>
        <p:txBody>
          <a:bodyPr>
            <a:noAutofit/>
          </a:bodyPr>
          <a:lstStyle>
            <a:lvl1pPr marL="0" indent="0">
              <a:buNone/>
              <a:defRPr sz="1800" b="1"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Presenter Name</a:t>
            </a:r>
          </a:p>
        </p:txBody>
      </p:sp>
      <p:sp>
        <p:nvSpPr>
          <p:cNvPr id="12" name="Text Placeholder 26"/>
          <p:cNvSpPr>
            <a:spLocks noGrp="1"/>
          </p:cNvSpPr>
          <p:nvPr>
            <p:ph type="body" sz="quarter" idx="12" hasCustomPrompt="1"/>
          </p:nvPr>
        </p:nvSpPr>
        <p:spPr>
          <a:xfrm>
            <a:off x="300041" y="4967517"/>
            <a:ext cx="3743323" cy="294698"/>
          </a:xfrm>
        </p:spPr>
        <p:txBody>
          <a:bodyPr>
            <a:noAutofit/>
          </a:bodyPr>
          <a:lstStyle>
            <a:lvl1pPr marL="0" indent="0">
              <a:buNone/>
              <a:defRPr sz="18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Role</a:t>
            </a:r>
          </a:p>
        </p:txBody>
      </p:sp>
      <p:sp>
        <p:nvSpPr>
          <p:cNvPr id="13" name="Text Placeholder 26"/>
          <p:cNvSpPr>
            <a:spLocks noGrp="1"/>
          </p:cNvSpPr>
          <p:nvPr>
            <p:ph type="body" sz="quarter" idx="13" hasCustomPrompt="1"/>
          </p:nvPr>
        </p:nvSpPr>
        <p:spPr>
          <a:xfrm>
            <a:off x="300041" y="5262215"/>
            <a:ext cx="3743323" cy="349212"/>
          </a:xfrm>
        </p:spPr>
        <p:txBody>
          <a:bodyPr>
            <a:noAutofit/>
          </a:bodyPr>
          <a:lstStyle>
            <a:lvl1pPr marL="0" indent="0">
              <a:buNone/>
              <a:defRPr sz="14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email@integralgroup.com</a:t>
            </a:r>
          </a:p>
        </p:txBody>
      </p:sp>
      <p:sp>
        <p:nvSpPr>
          <p:cNvPr id="14" name="Text Placeholder 33"/>
          <p:cNvSpPr>
            <a:spLocks noGrp="1"/>
          </p:cNvSpPr>
          <p:nvPr>
            <p:ph type="body" sz="quarter" idx="14" hasCustomPrompt="1"/>
          </p:nvPr>
        </p:nvSpPr>
        <p:spPr>
          <a:xfrm>
            <a:off x="300040" y="736454"/>
            <a:ext cx="3743325" cy="1722666"/>
          </a:xfrm>
        </p:spPr>
        <p:txBody>
          <a:bodyPr/>
          <a:lstStyle>
            <a:lvl1pPr marL="0" indent="0">
              <a:buNone/>
              <a:defRPr sz="2000" baseline="0">
                <a:solidFill>
                  <a:schemeClr val="bg1"/>
                </a:solidFill>
              </a:defRPr>
            </a:lvl1pPr>
            <a:lvl2pPr marL="457151" indent="0">
              <a:buNone/>
              <a:defRPr/>
            </a:lvl2pPr>
            <a:lvl3pPr marL="914302" indent="0">
              <a:buNone/>
              <a:defRPr/>
            </a:lvl3pPr>
            <a:lvl4pPr marL="1371452" indent="0">
              <a:buNone/>
              <a:defRPr/>
            </a:lvl4pPr>
            <a:lvl5pPr marL="1828602" indent="0">
              <a:buNone/>
              <a:defRPr/>
            </a:lvl5pPr>
          </a:lstStyle>
          <a:p>
            <a:pPr lvl="0"/>
            <a:r>
              <a:rPr lang="en-US" dirty="0"/>
              <a:t>Subtitle</a:t>
            </a:r>
            <a:endParaRPr lang="en-CA" dirty="0"/>
          </a:p>
        </p:txBody>
      </p:sp>
      <p:pic>
        <p:nvPicPr>
          <p:cNvPr id="9" name="Picture 8"/>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0037" y="5728809"/>
            <a:ext cx="3743323" cy="80107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4169942"/>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51" indent="0">
              <a:buNone/>
              <a:defRPr sz="2000">
                <a:solidFill>
                  <a:schemeClr val="tx1">
                    <a:tint val="75000"/>
                  </a:schemeClr>
                </a:solidFill>
              </a:defRPr>
            </a:lvl2pPr>
            <a:lvl3pPr marL="914302" indent="0">
              <a:buNone/>
              <a:defRPr sz="1800">
                <a:solidFill>
                  <a:schemeClr val="tx1">
                    <a:tint val="75000"/>
                  </a:schemeClr>
                </a:solidFill>
              </a:defRPr>
            </a:lvl3pPr>
            <a:lvl4pPr marL="1371452" indent="0">
              <a:buNone/>
              <a:defRPr sz="1600">
                <a:solidFill>
                  <a:schemeClr val="tx1">
                    <a:tint val="75000"/>
                  </a:schemeClr>
                </a:solidFill>
              </a:defRPr>
            </a:lvl4pPr>
            <a:lvl5pPr marL="1828602" indent="0">
              <a:buNone/>
              <a:defRPr sz="1600">
                <a:solidFill>
                  <a:schemeClr val="tx1">
                    <a:tint val="75000"/>
                  </a:schemeClr>
                </a:solidFill>
              </a:defRPr>
            </a:lvl5pPr>
            <a:lvl6pPr marL="2285753" indent="0">
              <a:buNone/>
              <a:defRPr sz="1600">
                <a:solidFill>
                  <a:schemeClr val="tx1">
                    <a:tint val="75000"/>
                  </a:schemeClr>
                </a:solidFill>
              </a:defRPr>
            </a:lvl6pPr>
            <a:lvl7pPr marL="2742904" indent="0">
              <a:buNone/>
              <a:defRPr sz="1600">
                <a:solidFill>
                  <a:schemeClr val="tx1">
                    <a:tint val="75000"/>
                  </a:schemeClr>
                </a:solidFill>
              </a:defRPr>
            </a:lvl7pPr>
            <a:lvl8pPr marL="3200055" indent="0">
              <a:buNone/>
              <a:defRPr sz="1600">
                <a:solidFill>
                  <a:schemeClr val="tx1">
                    <a:tint val="75000"/>
                  </a:schemeClr>
                </a:solidFill>
              </a:defRPr>
            </a:lvl8pPr>
            <a:lvl9pPr marL="365720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BE2302-5B39-4078-8C0D-ADE33ADA1109}" type="datetimeFigureOut">
              <a:rPr lang="en-US" smtClean="0"/>
              <a:pPr/>
              <a:t>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7122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Only">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5" cy="503237"/>
          </a:xfrm>
        </p:spPr>
        <p:txBody>
          <a:bodyPr/>
          <a:lstStyle>
            <a:lvl1pPr>
              <a:defRPr baseline="0"/>
            </a:lvl1pPr>
          </a:lstStyle>
          <a:p>
            <a:r>
              <a:rPr lang="en-US" dirty="0"/>
              <a:t>Slide with Title – A blank canvas:  add charts, diagrams etc.</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28081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ext with Imag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4224340" y="0"/>
            <a:ext cx="7967661" cy="6858000"/>
          </a:xfrm>
          <a:solidFill>
            <a:schemeClr val="accent6"/>
          </a:solidFill>
        </p:spPr>
        <p:txBody>
          <a:bodyPr/>
          <a:lstStyle/>
          <a:p>
            <a:r>
              <a:rPr lang="en-US"/>
              <a:t>Click icon to add picture</a:t>
            </a:r>
            <a:endParaRPr lang="en-GB"/>
          </a:p>
        </p:txBody>
      </p:sp>
      <p:sp>
        <p:nvSpPr>
          <p:cNvPr id="6" name="Title 3"/>
          <p:cNvSpPr>
            <a:spLocks noGrp="1"/>
          </p:cNvSpPr>
          <p:nvPr>
            <p:ph type="title" hasCustomPrompt="1"/>
          </p:nvPr>
        </p:nvSpPr>
        <p:spPr>
          <a:xfrm>
            <a:off x="300043" y="225432"/>
            <a:ext cx="3924300" cy="503237"/>
          </a:xfrm>
        </p:spPr>
        <p:txBody>
          <a:bodyPr/>
          <a:lstStyle>
            <a:lvl1pPr>
              <a:defRPr/>
            </a:lvl1pPr>
          </a:lstStyle>
          <a:p>
            <a:r>
              <a:rPr lang="en-US" dirty="0"/>
              <a:t>Title</a:t>
            </a:r>
            <a:endParaRPr lang="en-CA" dirty="0"/>
          </a:p>
        </p:txBody>
      </p:sp>
      <p:sp>
        <p:nvSpPr>
          <p:cNvPr id="7" name="Text Placeholder 33"/>
          <p:cNvSpPr>
            <a:spLocks noGrp="1"/>
          </p:cNvSpPr>
          <p:nvPr>
            <p:ph type="body" sz="quarter" idx="14" hasCustomPrompt="1"/>
          </p:nvPr>
        </p:nvSpPr>
        <p:spPr>
          <a:xfrm>
            <a:off x="300043" y="728668"/>
            <a:ext cx="3924300" cy="5400676"/>
          </a:xfrm>
        </p:spPr>
        <p:txBody>
          <a:bodyPr rIns="71992"/>
          <a:lstStyle>
            <a:lvl1pPr marL="0" indent="0">
              <a:buNone/>
              <a:defRPr sz="20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Content</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36943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mpare Thre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00043" y="728663"/>
            <a:ext cx="3743324" cy="2628900"/>
          </a:xfrm>
          <a:solidFill>
            <a:schemeClr val="accent6"/>
          </a:solidFill>
        </p:spPr>
        <p:txBody>
          <a:bodyPr/>
          <a:lstStyle>
            <a:lvl1pPr>
              <a:defRPr baseline="0"/>
            </a:lvl1pPr>
          </a:lstStyle>
          <a:p>
            <a:r>
              <a:rPr lang="en-US" dirty="0"/>
              <a:t>Option 1</a:t>
            </a:r>
            <a:endParaRPr lang="en-GB" dirty="0"/>
          </a:p>
        </p:txBody>
      </p:sp>
      <p:sp>
        <p:nvSpPr>
          <p:cNvPr id="5" name="Picture Placeholder 3"/>
          <p:cNvSpPr>
            <a:spLocks noGrp="1"/>
          </p:cNvSpPr>
          <p:nvPr>
            <p:ph type="pic" sz="quarter" idx="11" hasCustomPrompt="1"/>
          </p:nvPr>
        </p:nvSpPr>
        <p:spPr>
          <a:xfrm>
            <a:off x="4224340" y="728663"/>
            <a:ext cx="3743325" cy="2628900"/>
          </a:xfrm>
          <a:solidFill>
            <a:schemeClr val="accent6"/>
          </a:solidFill>
        </p:spPr>
        <p:txBody>
          <a:bodyPr/>
          <a:lstStyle>
            <a:lvl1pPr>
              <a:defRPr/>
            </a:lvl1pPr>
          </a:lstStyle>
          <a:p>
            <a:r>
              <a:rPr lang="en-US" dirty="0"/>
              <a:t>Option 2</a:t>
            </a:r>
            <a:endParaRPr lang="en-GB" dirty="0"/>
          </a:p>
        </p:txBody>
      </p:sp>
      <p:sp>
        <p:nvSpPr>
          <p:cNvPr id="8" name="Picture Placeholder 3"/>
          <p:cNvSpPr>
            <a:spLocks noGrp="1"/>
          </p:cNvSpPr>
          <p:nvPr>
            <p:ph type="pic" sz="quarter" idx="14" hasCustomPrompt="1"/>
          </p:nvPr>
        </p:nvSpPr>
        <p:spPr>
          <a:xfrm>
            <a:off x="8148640" y="728663"/>
            <a:ext cx="3743325" cy="2628900"/>
          </a:xfrm>
          <a:solidFill>
            <a:schemeClr val="accent6"/>
          </a:solidFill>
        </p:spPr>
        <p:txBody>
          <a:bodyPr/>
          <a:lstStyle>
            <a:lvl1pPr>
              <a:defRPr/>
            </a:lvl1pPr>
          </a:lstStyle>
          <a:p>
            <a:r>
              <a:rPr lang="en-US" dirty="0"/>
              <a:t>Option 3</a:t>
            </a:r>
            <a:endParaRPr lang="en-GB" dirty="0"/>
          </a:p>
        </p:txBody>
      </p:sp>
      <p:sp>
        <p:nvSpPr>
          <p:cNvPr id="10" name="Title 3"/>
          <p:cNvSpPr>
            <a:spLocks noGrp="1"/>
          </p:cNvSpPr>
          <p:nvPr>
            <p:ph type="title" hasCustomPrompt="1"/>
          </p:nvPr>
        </p:nvSpPr>
        <p:spPr>
          <a:xfrm>
            <a:off x="300043" y="225425"/>
            <a:ext cx="11591923" cy="446856"/>
          </a:xfrm>
        </p:spPr>
        <p:txBody>
          <a:bodyPr/>
          <a:lstStyle>
            <a:lvl1pPr>
              <a:defRPr baseline="0"/>
            </a:lvl1pPr>
          </a:lstStyle>
          <a:p>
            <a:r>
              <a:rPr lang="en-US" dirty="0"/>
              <a:t>Comparing Options or Ideas</a:t>
            </a:r>
            <a:endParaRPr lang="en-CA" dirty="0"/>
          </a:p>
        </p:txBody>
      </p:sp>
      <p:sp>
        <p:nvSpPr>
          <p:cNvPr id="11" name="Text Placeholder 33"/>
          <p:cNvSpPr>
            <a:spLocks noGrp="1"/>
          </p:cNvSpPr>
          <p:nvPr>
            <p:ph type="body" sz="quarter" idx="15" hasCustomPrompt="1"/>
          </p:nvPr>
        </p:nvSpPr>
        <p:spPr>
          <a:xfrm>
            <a:off x="3000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
        <p:nvSpPr>
          <p:cNvPr id="14" name="Text Placeholder 33"/>
          <p:cNvSpPr>
            <a:spLocks noGrp="1"/>
          </p:cNvSpPr>
          <p:nvPr>
            <p:ph type="body" sz="quarter" idx="16" hasCustomPrompt="1"/>
          </p:nvPr>
        </p:nvSpPr>
        <p:spPr>
          <a:xfrm>
            <a:off x="42243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
        <p:nvSpPr>
          <p:cNvPr id="15" name="Text Placeholder 33"/>
          <p:cNvSpPr>
            <a:spLocks noGrp="1"/>
          </p:cNvSpPr>
          <p:nvPr>
            <p:ph type="body" sz="quarter" idx="17" hasCustomPrompt="1"/>
          </p:nvPr>
        </p:nvSpPr>
        <p:spPr>
          <a:xfrm>
            <a:off x="8148640" y="3500438"/>
            <a:ext cx="3743325" cy="2628900"/>
          </a:xfrm>
        </p:spPr>
        <p:txBody>
          <a:bodyPr rIns="0"/>
          <a:lstStyle>
            <a:lvl1pPr marL="0" indent="0">
              <a:buNone/>
              <a:defRPr sz="1800" baseline="0"/>
            </a:lvl1pPr>
            <a:lvl2pPr marL="457151" indent="0">
              <a:buNone/>
              <a:defRPr/>
            </a:lvl2pPr>
            <a:lvl3pPr marL="914302" indent="0">
              <a:buNone/>
              <a:defRPr/>
            </a:lvl3pPr>
            <a:lvl4pPr marL="1371452" indent="0">
              <a:buNone/>
              <a:defRPr/>
            </a:lvl4pPr>
            <a:lvl5pPr marL="1828602" indent="0">
              <a:buNone/>
              <a:defRPr/>
            </a:lvl5pPr>
          </a:lstStyle>
          <a:p>
            <a:pPr lvl="0"/>
            <a:r>
              <a:rPr lang="en-US" dirty="0"/>
              <a:t>Text</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54047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Image Grid">
    <p:spTree>
      <p:nvGrpSpPr>
        <p:cNvPr id="1" name=""/>
        <p:cNvGrpSpPr/>
        <p:nvPr/>
      </p:nvGrpSpPr>
      <p:grpSpPr>
        <a:xfrm>
          <a:off x="0" y="0"/>
          <a:ext cx="0" cy="0"/>
          <a:chOff x="0" y="0"/>
          <a:chExt cx="0" cy="0"/>
        </a:xfrm>
      </p:grpSpPr>
      <p:sp>
        <p:nvSpPr>
          <p:cNvPr id="5" name="Picture Placeholder 3"/>
          <p:cNvSpPr>
            <a:spLocks noGrp="1"/>
          </p:cNvSpPr>
          <p:nvPr>
            <p:ph type="pic" sz="quarter" idx="11"/>
          </p:nvPr>
        </p:nvSpPr>
        <p:spPr>
          <a:xfrm>
            <a:off x="4224340" y="728663"/>
            <a:ext cx="3743325" cy="2628900"/>
          </a:xfrm>
          <a:solidFill>
            <a:schemeClr val="accent6"/>
          </a:solidFill>
        </p:spPr>
        <p:txBody>
          <a:bodyPr/>
          <a:lstStyle/>
          <a:p>
            <a:r>
              <a:rPr lang="en-US"/>
              <a:t>Click icon to add picture</a:t>
            </a:r>
            <a:endParaRPr lang="en-GB" dirty="0"/>
          </a:p>
        </p:txBody>
      </p:sp>
      <p:sp>
        <p:nvSpPr>
          <p:cNvPr id="6" name="Picture Placeholder 3"/>
          <p:cNvSpPr>
            <a:spLocks noGrp="1"/>
          </p:cNvSpPr>
          <p:nvPr>
            <p:ph type="pic" sz="quarter" idx="12"/>
          </p:nvPr>
        </p:nvSpPr>
        <p:spPr>
          <a:xfrm>
            <a:off x="300040" y="3500447"/>
            <a:ext cx="3743325" cy="2628899"/>
          </a:xfrm>
          <a:solidFill>
            <a:schemeClr val="accent6"/>
          </a:solidFill>
        </p:spPr>
        <p:txBody>
          <a:bodyPr/>
          <a:lstStyle/>
          <a:p>
            <a:r>
              <a:rPr lang="en-US"/>
              <a:t>Click icon to add picture</a:t>
            </a:r>
            <a:endParaRPr lang="en-GB" dirty="0"/>
          </a:p>
        </p:txBody>
      </p:sp>
      <p:sp>
        <p:nvSpPr>
          <p:cNvPr id="7" name="Picture Placeholder 3"/>
          <p:cNvSpPr>
            <a:spLocks noGrp="1"/>
          </p:cNvSpPr>
          <p:nvPr>
            <p:ph type="pic" sz="quarter" idx="13"/>
          </p:nvPr>
        </p:nvSpPr>
        <p:spPr>
          <a:xfrm>
            <a:off x="4224340" y="3500440"/>
            <a:ext cx="3743325" cy="2628900"/>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0" y="3500440"/>
            <a:ext cx="3743325" cy="2628900"/>
          </a:xfrm>
          <a:solidFill>
            <a:schemeClr val="accent6"/>
          </a:solidFill>
        </p:spPr>
        <p:txBody>
          <a:bodyPr/>
          <a:lstStyle/>
          <a:p>
            <a:r>
              <a:rPr lang="en-US"/>
              <a:t>Click icon to add picture</a:t>
            </a:r>
            <a:endParaRPr lang="en-GB" dirty="0"/>
          </a:p>
        </p:txBody>
      </p:sp>
      <p:sp>
        <p:nvSpPr>
          <p:cNvPr id="10" name="Title 3"/>
          <p:cNvSpPr>
            <a:spLocks noGrp="1"/>
          </p:cNvSpPr>
          <p:nvPr>
            <p:ph type="title"/>
          </p:nvPr>
        </p:nvSpPr>
        <p:spPr>
          <a:xfrm>
            <a:off x="300042" y="225425"/>
            <a:ext cx="11591924" cy="446856"/>
          </a:xfrm>
        </p:spPr>
        <p:txBody>
          <a:bodyPr/>
          <a:lstStyle/>
          <a:p>
            <a:r>
              <a:rPr lang="en-US"/>
              <a:t>Click to edit Master title style</a:t>
            </a:r>
            <a:endParaRPr lang="en-CA" dirty="0"/>
          </a:p>
        </p:txBody>
      </p:sp>
      <p:sp>
        <p:nvSpPr>
          <p:cNvPr id="11" name="Picture Placeholder 3"/>
          <p:cNvSpPr>
            <a:spLocks noGrp="1"/>
          </p:cNvSpPr>
          <p:nvPr>
            <p:ph type="pic" sz="quarter" idx="16"/>
          </p:nvPr>
        </p:nvSpPr>
        <p:spPr>
          <a:xfrm>
            <a:off x="300040" y="728666"/>
            <a:ext cx="3743325" cy="2628901"/>
          </a:xfrm>
          <a:solidFill>
            <a:schemeClr val="accent6"/>
          </a:solidFill>
        </p:spPr>
        <p:txBody>
          <a:bodyPr/>
          <a:lstStyle/>
          <a:p>
            <a:r>
              <a:rPr lang="en-US"/>
              <a:t>Click icon to add picture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00550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3 Image Column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0" y="728668"/>
            <a:ext cx="3743325" cy="5400676"/>
          </a:xfrm>
          <a:solidFill>
            <a:schemeClr val="accent6"/>
          </a:solidFill>
        </p:spPr>
        <p:txBody>
          <a:bodyPr/>
          <a:lstStyle/>
          <a:p>
            <a:r>
              <a:rPr lang="en-US"/>
              <a:t>Click icon to add picture</a:t>
            </a:r>
            <a:endParaRPr lang="en-GB" dirty="0"/>
          </a:p>
        </p:txBody>
      </p:sp>
      <p:sp>
        <p:nvSpPr>
          <p:cNvPr id="5" name="Picture Placeholder 3"/>
          <p:cNvSpPr>
            <a:spLocks noGrp="1"/>
          </p:cNvSpPr>
          <p:nvPr>
            <p:ph type="pic" sz="quarter" idx="11"/>
          </p:nvPr>
        </p:nvSpPr>
        <p:spPr>
          <a:xfrm>
            <a:off x="4224340" y="728664"/>
            <a:ext cx="3743325" cy="5400674"/>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8"/>
            <a:ext cx="3743325" cy="5400676"/>
          </a:xfrm>
          <a:solidFill>
            <a:schemeClr val="accent6"/>
          </a:solidFill>
        </p:spPr>
        <p:txBody>
          <a:bodyPr/>
          <a:lstStyle/>
          <a:p>
            <a:r>
              <a:rPr lang="en-US"/>
              <a:t>Click icon to add picture</a:t>
            </a:r>
            <a:endParaRPr lang="en-GB" dirty="0"/>
          </a:p>
        </p:txBody>
      </p:sp>
      <p:sp>
        <p:nvSpPr>
          <p:cNvPr id="10" name="Title 3"/>
          <p:cNvSpPr>
            <a:spLocks noGrp="1"/>
          </p:cNvSpPr>
          <p:nvPr>
            <p:ph type="title"/>
          </p:nvPr>
        </p:nvSpPr>
        <p:spPr>
          <a:xfrm>
            <a:off x="300042" y="225427"/>
            <a:ext cx="11591924" cy="503237"/>
          </a:xfrm>
        </p:spPr>
        <p:txBody>
          <a:bodyPr/>
          <a:lstStyle/>
          <a:p>
            <a:r>
              <a:rPr lang="en-US"/>
              <a:t>Click to edit Master title style</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56587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Image Grid Big Lef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6"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0" y="3500440"/>
            <a:ext cx="3743325" cy="2628900"/>
          </a:xfrm>
          <a:solidFill>
            <a:schemeClr val="accent6"/>
          </a:solidFill>
        </p:spPr>
        <p:txBody>
          <a:bodyPr/>
          <a:lstStyle/>
          <a:p>
            <a:r>
              <a:rPr lang="en-US"/>
              <a:t>Click icon to add picture</a:t>
            </a:r>
            <a:endParaRPr lang="en-GB" dirty="0"/>
          </a:p>
        </p:txBody>
      </p:sp>
      <p:sp>
        <p:nvSpPr>
          <p:cNvPr id="12" name="Title 3"/>
          <p:cNvSpPr>
            <a:spLocks noGrp="1"/>
          </p:cNvSpPr>
          <p:nvPr>
            <p:ph type="title"/>
          </p:nvPr>
        </p:nvSpPr>
        <p:spPr>
          <a:xfrm>
            <a:off x="300042" y="225427"/>
            <a:ext cx="11591924" cy="503238"/>
          </a:xfrm>
        </p:spPr>
        <p:txBody>
          <a:bodyPr/>
          <a:lstStyle/>
          <a:p>
            <a:r>
              <a:rPr lang="en-US"/>
              <a:t>Click to edit Master title style</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810524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Image Grid Big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224345"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3000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300040" y="3500440"/>
            <a:ext cx="3743325" cy="2628900"/>
          </a:xfrm>
          <a:solidFill>
            <a:schemeClr val="accent6"/>
          </a:solidFill>
        </p:spPr>
        <p:txBody>
          <a:bodyPr/>
          <a:lstStyle/>
          <a:p>
            <a:r>
              <a:rPr lang="en-US"/>
              <a:t>Click icon to add picture</a:t>
            </a:r>
            <a:endParaRPr lang="en-GB" dirty="0"/>
          </a:p>
        </p:txBody>
      </p:sp>
      <p:sp>
        <p:nvSpPr>
          <p:cNvPr id="12" name="Title 3"/>
          <p:cNvSpPr>
            <a:spLocks noGrp="1"/>
          </p:cNvSpPr>
          <p:nvPr>
            <p:ph type="title"/>
          </p:nvPr>
        </p:nvSpPr>
        <p:spPr>
          <a:xfrm>
            <a:off x="300042" y="225427"/>
            <a:ext cx="11591925" cy="503238"/>
          </a:xfrm>
        </p:spPr>
        <p:txBody>
          <a:bodyPr/>
          <a:lstStyle/>
          <a:p>
            <a:r>
              <a:rPr lang="en-US"/>
              <a:t>Click to edit Master title style</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431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Project Profi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00046" y="728668"/>
            <a:ext cx="7667625" cy="5400676"/>
          </a:xfrm>
          <a:solidFill>
            <a:schemeClr val="accent6"/>
          </a:solidFill>
        </p:spPr>
        <p:txBody>
          <a:bodyPr/>
          <a:lstStyle/>
          <a:p>
            <a:r>
              <a:rPr lang="en-US"/>
              <a:t>Click icon to add picture</a:t>
            </a:r>
            <a:endParaRPr lang="en-GB" dirty="0"/>
          </a:p>
        </p:txBody>
      </p:sp>
      <p:sp>
        <p:nvSpPr>
          <p:cNvPr id="8" name="Picture Placeholder 3"/>
          <p:cNvSpPr>
            <a:spLocks noGrp="1"/>
          </p:cNvSpPr>
          <p:nvPr>
            <p:ph type="pic" sz="quarter" idx="14"/>
          </p:nvPr>
        </p:nvSpPr>
        <p:spPr>
          <a:xfrm>
            <a:off x="8148640" y="728663"/>
            <a:ext cx="3743325" cy="2628900"/>
          </a:xfrm>
          <a:solidFill>
            <a:schemeClr val="accent6"/>
          </a:solidFill>
        </p:spPr>
        <p:txBody>
          <a:bodyPr/>
          <a:lstStyle/>
          <a:p>
            <a:r>
              <a:rPr lang="en-US"/>
              <a:t>Click icon to add picture</a:t>
            </a:r>
            <a:endParaRPr lang="en-GB" dirty="0"/>
          </a:p>
        </p:txBody>
      </p:sp>
      <p:sp>
        <p:nvSpPr>
          <p:cNvPr id="9" name="Picture Placeholder 3"/>
          <p:cNvSpPr>
            <a:spLocks noGrp="1"/>
          </p:cNvSpPr>
          <p:nvPr>
            <p:ph type="pic" sz="quarter" idx="15"/>
          </p:nvPr>
        </p:nvSpPr>
        <p:spPr>
          <a:xfrm>
            <a:off x="8148643" y="3500438"/>
            <a:ext cx="3743324" cy="2628900"/>
          </a:xfrm>
          <a:solidFill>
            <a:schemeClr val="accent6"/>
          </a:solidFill>
        </p:spPr>
        <p:txBody>
          <a:bodyPr/>
          <a:lstStyle/>
          <a:p>
            <a:r>
              <a:rPr lang="en-US"/>
              <a:t>Click icon to add picture</a:t>
            </a:r>
            <a:endParaRPr lang="en-GB" dirty="0"/>
          </a:p>
        </p:txBody>
      </p:sp>
      <p:sp>
        <p:nvSpPr>
          <p:cNvPr id="15" name="Text Placeholder 10"/>
          <p:cNvSpPr>
            <a:spLocks noGrp="1"/>
          </p:cNvSpPr>
          <p:nvPr>
            <p:ph type="body" sz="quarter" idx="18" hasCustomPrompt="1"/>
          </p:nvPr>
        </p:nvSpPr>
        <p:spPr>
          <a:xfrm>
            <a:off x="4224346" y="6231289"/>
            <a:ext cx="7667623" cy="516835"/>
          </a:xfrm>
        </p:spPr>
        <p:txBody>
          <a:bodyPr lIns="71992" rIns="71992" bIns="0" anchor="ctr" anchorCtr="0"/>
          <a:lstStyle>
            <a:lvl1pPr marL="0" marR="0" indent="0" algn="r" defTabSz="914302" rtl="0" eaLnBrk="1" fontAlgn="auto" latinLnBrk="0" hangingPunct="1">
              <a:lnSpc>
                <a:spcPct val="100000"/>
              </a:lnSpc>
              <a:spcBef>
                <a:spcPts val="0"/>
              </a:spcBef>
              <a:spcAft>
                <a:spcPts val="500"/>
              </a:spcAft>
              <a:buClrTx/>
              <a:buSzTx/>
              <a:buFont typeface="Arial" panose="020B0604020202020204" pitchFamily="34" charset="0"/>
              <a:buNone/>
              <a:tabLst/>
              <a:defRPr sz="1100" baseline="0">
                <a:solidFill>
                  <a:srgbClr val="000000"/>
                </a:solidFill>
                <a:latin typeface="+mn-lt"/>
              </a:defRPr>
            </a:lvl1pPr>
          </a:lstStyle>
          <a:p>
            <a:pPr marL="0" marR="0" lvl="0" indent="0" algn="r" defTabSz="914302" rtl="0" eaLnBrk="1" fontAlgn="auto" latinLnBrk="0" hangingPunct="1">
              <a:lnSpc>
                <a:spcPct val="100000"/>
              </a:lnSpc>
              <a:spcBef>
                <a:spcPts val="0"/>
              </a:spcBef>
              <a:spcAft>
                <a:spcPts val="500"/>
              </a:spcAft>
              <a:buClrTx/>
              <a:buSzTx/>
              <a:buFont typeface="Arial" panose="020B0604020202020204" pitchFamily="34" charset="0"/>
              <a:buNone/>
              <a:tabLst/>
              <a:defRPr/>
            </a:pPr>
            <a:r>
              <a:rPr lang="en-US" sz="1100" kern="1200" baseline="0" noProof="0" dirty="0">
                <a:solidFill>
                  <a:srgbClr val="000000"/>
                </a:solidFill>
                <a:latin typeface="+mn-lt"/>
                <a:ea typeface="Open Sans" panose="020B0606030504020204" pitchFamily="34" charset="0"/>
                <a:cs typeface="Open Sans" panose="020B0606030504020204" pitchFamily="34" charset="0"/>
              </a:rPr>
              <a:t>City, State, Country | Client: </a:t>
            </a:r>
            <a:r>
              <a:rPr lang="en-US" sz="1100" kern="1200" baseline="0" noProof="0" dirty="0" err="1">
                <a:solidFill>
                  <a:srgbClr val="000000"/>
                </a:solidFill>
                <a:latin typeface="+mn-lt"/>
                <a:ea typeface="Open Sans" panose="020B0606030504020204" pitchFamily="34" charset="0"/>
                <a:cs typeface="Open Sans" panose="020B0606030504020204" pitchFamily="34" charset="0"/>
              </a:rPr>
              <a:t>MegaClientInc</a:t>
            </a:r>
            <a:r>
              <a:rPr lang="en-US" sz="1100" kern="1200" baseline="0" noProof="0" dirty="0">
                <a:solidFill>
                  <a:srgbClr val="000000"/>
                </a:solidFill>
                <a:latin typeface="+mn-lt"/>
                <a:ea typeface="Open Sans" panose="020B0606030504020204" pitchFamily="34" charset="0"/>
                <a:cs typeface="Open Sans" panose="020B0606030504020204" pitchFamily="34" charset="0"/>
              </a:rPr>
              <a:t> |Size: 500,000 SF | Architect: </a:t>
            </a:r>
            <a:r>
              <a:rPr lang="en-US" dirty="0"/>
              <a:t>Perkins + Will </a:t>
            </a:r>
            <a:endParaRPr lang="en-GB" dirty="0"/>
          </a:p>
        </p:txBody>
      </p:sp>
      <p:sp>
        <p:nvSpPr>
          <p:cNvPr id="17" name="Text Placeholder 10"/>
          <p:cNvSpPr>
            <a:spLocks noGrp="1"/>
          </p:cNvSpPr>
          <p:nvPr>
            <p:ph type="body" sz="quarter" idx="19" hasCustomPrompt="1"/>
          </p:nvPr>
        </p:nvSpPr>
        <p:spPr>
          <a:xfrm>
            <a:off x="6096001" y="225425"/>
            <a:ext cx="5795963" cy="343306"/>
          </a:xfrm>
        </p:spPr>
        <p:txBody>
          <a:bodyPr lIns="71992" rIns="71992" bIns="0" anchor="b" anchorCtr="0"/>
          <a:lstStyle>
            <a:lvl1pPr algn="r">
              <a:defRPr sz="1100" baseline="0">
                <a:solidFill>
                  <a:srgbClr val="000000"/>
                </a:solidFill>
                <a:latin typeface="+mn-lt"/>
              </a:defRPr>
            </a:lvl1pPr>
          </a:lstStyle>
          <a:p>
            <a:pPr lvl="0"/>
            <a:r>
              <a:rPr lang="en-US" dirty="0"/>
              <a:t>Services Provided, Separated by Commas, Like This</a:t>
            </a:r>
            <a:endParaRPr lang="en-GB" dirty="0"/>
          </a:p>
        </p:txBody>
      </p:sp>
      <p:sp>
        <p:nvSpPr>
          <p:cNvPr id="32" name="Title 3"/>
          <p:cNvSpPr>
            <a:spLocks noGrp="1"/>
          </p:cNvSpPr>
          <p:nvPr>
            <p:ph type="title" hasCustomPrompt="1"/>
          </p:nvPr>
        </p:nvSpPr>
        <p:spPr>
          <a:xfrm>
            <a:off x="300043" y="225427"/>
            <a:ext cx="5795963" cy="503238"/>
          </a:xfrm>
        </p:spPr>
        <p:txBody>
          <a:bodyPr/>
          <a:lstStyle>
            <a:lvl1pPr>
              <a:defRPr/>
            </a:lvl1pPr>
          </a:lstStyle>
          <a:p>
            <a:r>
              <a:rPr lang="en-US" dirty="0"/>
              <a:t>Project Name</a:t>
            </a:r>
            <a:endParaRPr lang="en-CA"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5888245"/>
      </p:ext>
    </p:extLst>
  </p:cSld>
  <p:clrMapOvr>
    <a:masterClrMapping/>
  </p:clrMapOvr>
  <p:transition/>
  <p:extLst>
    <p:ext uri="{DCECCB84-F9BA-43D5-87BE-67443E8EF086}">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pos="9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ull Screen Image Bann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accent6"/>
          </a:solidFill>
        </p:spPr>
        <p:txBody>
          <a:bodyPr/>
          <a:lstStyle/>
          <a:p>
            <a:r>
              <a:rPr lang="en-US"/>
              <a:t>Click icon to add picture</a:t>
            </a:r>
            <a:endParaRPr lang="en-GB"/>
          </a:p>
        </p:txBody>
      </p:sp>
      <p:sp>
        <p:nvSpPr>
          <p:cNvPr id="7" name="Text Placeholder 3"/>
          <p:cNvSpPr>
            <a:spLocks noGrp="1"/>
          </p:cNvSpPr>
          <p:nvPr>
            <p:ph type="body" sz="quarter" idx="13" hasCustomPrompt="1"/>
          </p:nvPr>
        </p:nvSpPr>
        <p:spPr>
          <a:xfrm>
            <a:off x="0" y="4604711"/>
            <a:ext cx="12192000" cy="1524635"/>
          </a:xfrm>
          <a:solidFill>
            <a:schemeClr val="bg1">
              <a:alpha val="70000"/>
            </a:schemeClr>
          </a:solidFill>
        </p:spPr>
        <p:txBody>
          <a:bodyPr anchor="ctr" anchorCtr="0"/>
          <a:lstStyle>
            <a:lvl1pPr algn="ctr">
              <a:defRPr sz="4000" b="1" baseline="0">
                <a:solidFill>
                  <a:srgbClr val="000000"/>
                </a:solidFill>
                <a:effectLst/>
              </a:defRPr>
            </a:lvl1pPr>
          </a:lstStyle>
          <a:p>
            <a:pPr lvl="0"/>
            <a:r>
              <a:rPr lang="en-US" dirty="0"/>
              <a:t>Use this for a bold statement</a:t>
            </a:r>
            <a:br>
              <a:rPr lang="en-US" dirty="0"/>
            </a:br>
            <a:r>
              <a:rPr lang="en-US" dirty="0"/>
              <a:t>Position Low or High to Green Guide Line </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3045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ull Screen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accent6"/>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5" cy="503237"/>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1868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7"/>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BE2302-5B39-4078-8C0D-ADE33ADA11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0224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plit Screen Horizontal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12192000" cy="340868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0" y="3449322"/>
            <a:ext cx="12192000" cy="3408680"/>
          </a:xfrm>
          <a:solidFill>
            <a:schemeClr val="accent6">
              <a:lumMod val="90000"/>
            </a:schemeClr>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410484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plit Screen 4x4">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
            <a:ext cx="6075680" cy="340868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0" y="3449322"/>
            <a:ext cx="6075680" cy="3408680"/>
          </a:xfrm>
          <a:solidFill>
            <a:schemeClr val="accent6">
              <a:lumMod val="90000"/>
            </a:schemeClr>
          </a:solidFill>
        </p:spPr>
        <p:txBody>
          <a:bodyPr/>
          <a:lstStyle/>
          <a:p>
            <a:r>
              <a:rPr lang="en-US"/>
              <a:t>Click icon to add picture</a:t>
            </a:r>
            <a:endParaRPr lang="en-GB"/>
          </a:p>
        </p:txBody>
      </p:sp>
      <p:sp>
        <p:nvSpPr>
          <p:cNvPr id="5" name="Picture Placeholder 2"/>
          <p:cNvSpPr>
            <a:spLocks noGrp="1"/>
          </p:cNvSpPr>
          <p:nvPr>
            <p:ph type="pic" sz="quarter" idx="12"/>
          </p:nvPr>
        </p:nvSpPr>
        <p:spPr>
          <a:xfrm>
            <a:off x="6116321" y="2"/>
            <a:ext cx="6075680" cy="3408680"/>
          </a:xfrm>
          <a:solidFill>
            <a:schemeClr val="accent6">
              <a:lumMod val="75000"/>
            </a:schemeClr>
          </a:solidFill>
        </p:spPr>
        <p:txBody>
          <a:bodyPr/>
          <a:lstStyle/>
          <a:p>
            <a:r>
              <a:rPr lang="en-US"/>
              <a:t>Click icon to add picture</a:t>
            </a:r>
            <a:endParaRPr lang="en-GB"/>
          </a:p>
        </p:txBody>
      </p:sp>
      <p:sp>
        <p:nvSpPr>
          <p:cNvPr id="6" name="Picture Placeholder 2"/>
          <p:cNvSpPr>
            <a:spLocks noGrp="1"/>
          </p:cNvSpPr>
          <p:nvPr>
            <p:ph type="pic" sz="quarter" idx="13"/>
          </p:nvPr>
        </p:nvSpPr>
        <p:spPr>
          <a:xfrm>
            <a:off x="6116321" y="3449322"/>
            <a:ext cx="6075680" cy="3408680"/>
          </a:xfrm>
          <a:solidFill>
            <a:schemeClr val="accent6"/>
          </a:solidFill>
        </p:spPr>
        <p:txBody>
          <a:bodyPr/>
          <a:lstStyle/>
          <a:p>
            <a:r>
              <a:rPr lang="en-US"/>
              <a:t>Click icon to add picture</a:t>
            </a:r>
            <a:endParaRPr lang="en-GB"/>
          </a:p>
        </p:txBody>
      </p:sp>
      <p:sp>
        <p:nvSpPr>
          <p:cNvPr id="7"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601838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Split Screen Vertical Image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75680" cy="685800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6116321" y="0"/>
            <a:ext cx="6075680" cy="6858000"/>
          </a:xfrm>
          <a:solidFill>
            <a:schemeClr val="accent6">
              <a:lumMod val="90000"/>
            </a:schemeClr>
          </a:solidFill>
        </p:spPr>
        <p:txBody>
          <a:bodyPr/>
          <a:lstStyle/>
          <a:p>
            <a:r>
              <a:rPr lang="en-US"/>
              <a:t>Click icon to add picture</a:t>
            </a:r>
            <a:endParaRPr lang="en-GB"/>
          </a:p>
        </p:txBody>
      </p:sp>
      <p:sp>
        <p:nvSpPr>
          <p:cNvPr id="5" name="Title 4"/>
          <p:cNvSpPr>
            <a:spLocks noGrp="1"/>
          </p:cNvSpPr>
          <p:nvPr>
            <p:ph type="title"/>
          </p:nvPr>
        </p:nvSpPr>
        <p:spPr>
          <a:xfrm>
            <a:off x="300042" y="225427"/>
            <a:ext cx="11591924" cy="503238"/>
          </a:xfrm>
        </p:spPr>
        <p:txBody>
          <a:bodyPr/>
          <a:lstStyle>
            <a:lvl1pPr>
              <a:defRPr lang="en-GB" sz="2800" b="1" kern="1200" dirty="0">
                <a:solidFill>
                  <a:schemeClr val="bg1"/>
                </a:solidFill>
                <a:effectLst>
                  <a:glow rad="38100">
                    <a:schemeClr val="tx1">
                      <a:alpha val="50000"/>
                    </a:schemeClr>
                  </a:glow>
                  <a:outerShdw blurRad="38100" dist="38100" dir="2700000" algn="tl">
                    <a:srgbClr val="000000">
                      <a:alpha val="43137"/>
                    </a:srgbClr>
                  </a:outerShdw>
                </a:effectLst>
                <a:latin typeface="+mj-lt"/>
                <a:ea typeface="Open Sans" panose="020B0606030504020204" pitchFamily="34" charset="0"/>
                <a:cs typeface="Open Sans" panose="020B0606030504020204" pitchFamily="34" charset="0"/>
              </a:defRPr>
            </a:lvl1pPr>
          </a:lstStyle>
          <a:p>
            <a:r>
              <a:rPr lang="en-US"/>
              <a:t>Click to edit Master title style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23731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hree Image Full Scree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4043363" cy="6858000"/>
          </a:xfrm>
          <a:solidFill>
            <a:schemeClr val="accent6"/>
          </a:solidFill>
        </p:spPr>
        <p:txBody>
          <a:bodyPr/>
          <a:lstStyle/>
          <a:p>
            <a:r>
              <a:rPr lang="en-US"/>
              <a:t>Click icon to add picture</a:t>
            </a:r>
            <a:endParaRPr lang="en-GB"/>
          </a:p>
        </p:txBody>
      </p:sp>
      <p:sp>
        <p:nvSpPr>
          <p:cNvPr id="4" name="Picture Placeholder 2"/>
          <p:cNvSpPr>
            <a:spLocks noGrp="1"/>
          </p:cNvSpPr>
          <p:nvPr>
            <p:ph type="pic" sz="quarter" idx="11"/>
          </p:nvPr>
        </p:nvSpPr>
        <p:spPr>
          <a:xfrm>
            <a:off x="4080001" y="0"/>
            <a:ext cx="4032000" cy="6858000"/>
          </a:xfrm>
          <a:solidFill>
            <a:schemeClr val="accent6">
              <a:lumMod val="90000"/>
            </a:schemeClr>
          </a:solidFill>
        </p:spPr>
        <p:txBody>
          <a:bodyPr/>
          <a:lstStyle/>
          <a:p>
            <a:r>
              <a:rPr lang="en-US"/>
              <a:t>Click icon to add picture</a:t>
            </a:r>
            <a:endParaRPr lang="en-GB"/>
          </a:p>
        </p:txBody>
      </p:sp>
      <p:sp>
        <p:nvSpPr>
          <p:cNvPr id="5" name="Picture Placeholder 2"/>
          <p:cNvSpPr>
            <a:spLocks noGrp="1"/>
          </p:cNvSpPr>
          <p:nvPr>
            <p:ph type="pic" sz="quarter" idx="12"/>
          </p:nvPr>
        </p:nvSpPr>
        <p:spPr>
          <a:xfrm>
            <a:off x="8148643" y="0"/>
            <a:ext cx="4043364" cy="6858000"/>
          </a:xfrm>
          <a:solidFill>
            <a:schemeClr val="accent6">
              <a:lumMod val="75000"/>
            </a:schemeClr>
          </a:solidFill>
        </p:spPr>
        <p:txBody>
          <a:bodyPr/>
          <a:lstStyle/>
          <a:p>
            <a:r>
              <a:rPr lang="en-US"/>
              <a:t>Click icon to add picture</a:t>
            </a:r>
            <a:endParaRPr lang="en-GB"/>
          </a:p>
        </p:txBody>
      </p:sp>
      <p:sp>
        <p:nvSpPr>
          <p:cNvPr id="6" name="Title 4"/>
          <p:cNvSpPr>
            <a:spLocks noGrp="1"/>
          </p:cNvSpPr>
          <p:nvPr>
            <p:ph type="title"/>
          </p:nvPr>
        </p:nvSpPr>
        <p:spPr>
          <a:xfrm>
            <a:off x="300042" y="225427"/>
            <a:ext cx="11591924" cy="503238"/>
          </a:xfrm>
        </p:spPr>
        <p:txBody>
          <a:bodyPr/>
          <a:lstStyle>
            <a:lvl1pPr>
              <a:defRPr>
                <a:solidFill>
                  <a:schemeClr val="bg1"/>
                </a:solidFill>
                <a:effectLst>
                  <a:glow rad="38100">
                    <a:schemeClr val="tx1">
                      <a:alpha val="50000"/>
                    </a:schemeClr>
                  </a:glow>
                  <a:outerShdw blurRad="38100" dist="38100" dir="2700000" algn="tl">
                    <a:srgbClr val="000000">
                      <a:alpha val="43137"/>
                    </a:srgbClr>
                  </a:outerShdw>
                </a:effectLst>
              </a:defRPr>
            </a:lvl1pPr>
          </a:lstStyle>
          <a:p>
            <a:r>
              <a:rPr lang="en-US"/>
              <a:t>Click to edit Master title style</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82836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Break Green">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135194" y="1666241"/>
            <a:ext cx="7921625"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pic>
        <p:nvPicPr>
          <p:cNvPr id="5" name="Picture 4"/>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8"/>
            <a:ext cx="401584" cy="40158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1477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Break Grey">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8"/>
            <a:ext cx="401584" cy="401584"/>
          </a:xfrm>
          <a:prstGeom prst="rect">
            <a:avLst/>
          </a:prstGeom>
        </p:spPr>
      </p:pic>
      <p:sp>
        <p:nvSpPr>
          <p:cNvPr id="5" name="Title 2"/>
          <p:cNvSpPr>
            <a:spLocks noGrp="1"/>
          </p:cNvSpPr>
          <p:nvPr>
            <p:ph type="title" hasCustomPrompt="1"/>
          </p:nvPr>
        </p:nvSpPr>
        <p:spPr>
          <a:xfrm>
            <a:off x="2135194" y="1666241"/>
            <a:ext cx="7921625"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148286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Break Grey">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8"/>
            <a:ext cx="401584" cy="401584"/>
          </a:xfrm>
          <a:prstGeom prst="rect">
            <a:avLst/>
          </a:prstGeom>
        </p:spPr>
      </p:pic>
      <p:sp>
        <p:nvSpPr>
          <p:cNvPr id="5" name="Title 2"/>
          <p:cNvSpPr>
            <a:spLocks noGrp="1"/>
          </p:cNvSpPr>
          <p:nvPr>
            <p:ph type="title" hasCustomPrompt="1"/>
          </p:nvPr>
        </p:nvSpPr>
        <p:spPr>
          <a:xfrm>
            <a:off x="2135189" y="1666241"/>
            <a:ext cx="7921627" cy="3525520"/>
          </a:xfrm>
        </p:spPr>
        <p:txBody>
          <a:bodyPr anchor="ctr" anchorCtr="0">
            <a:noAutofit/>
          </a:bodyPr>
          <a:lstStyle>
            <a:lvl1pPr algn="ctr">
              <a:defRPr sz="6000" baseline="0">
                <a:solidFill>
                  <a:schemeClr val="bg1"/>
                </a:solidFill>
              </a:defRPr>
            </a:lvl1pPr>
          </a:lstStyle>
          <a:p>
            <a:r>
              <a:rPr lang="en-US" dirty="0"/>
              <a:t>Chapter Break</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24081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Title + Tex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300042" y="225427"/>
            <a:ext cx="11591924" cy="503237"/>
          </a:xfrm>
        </p:spPr>
        <p:txBody>
          <a:bodyPr/>
          <a:lstStyle>
            <a:lvl1pPr>
              <a:defRPr/>
            </a:lvl1pPr>
          </a:lstStyle>
          <a:p>
            <a:r>
              <a:rPr lang="en-US" dirty="0"/>
              <a:t>Slide with Title + Text Column</a:t>
            </a:r>
            <a:endParaRPr lang="en-CA" dirty="0"/>
          </a:p>
        </p:txBody>
      </p:sp>
      <p:sp>
        <p:nvSpPr>
          <p:cNvPr id="3" name="Text Placeholder 2"/>
          <p:cNvSpPr>
            <a:spLocks noGrp="1"/>
          </p:cNvSpPr>
          <p:nvPr>
            <p:ph type="body" sz="quarter" idx="10"/>
          </p:nvPr>
        </p:nvSpPr>
        <p:spPr>
          <a:xfrm>
            <a:off x="300046" y="728668"/>
            <a:ext cx="5795961" cy="5400676"/>
          </a:xfrm>
        </p:spPr>
        <p:txBody>
          <a:bodyPr/>
          <a:lstStyle>
            <a:lvl1pPr>
              <a:defRPr sz="2000"/>
            </a:lvl1pPr>
            <a:lvl2pPr marL="342863" indent="-342863">
              <a:buFont typeface="Arial" panose="020B0604020202020204" pitchFamily="34" charset="0"/>
              <a:buChar char="•"/>
              <a:defRPr sz="2000"/>
            </a:lvl2pPr>
            <a:lvl3pPr marL="342863" indent="-342863">
              <a:buFont typeface="Arial" panose="020B0604020202020204" pitchFamily="34" charset="0"/>
              <a:buChar char="•"/>
              <a:defRPr sz="1800"/>
            </a:lvl3pPr>
            <a:lvl4pPr marL="285719" indent="-285719">
              <a:buFont typeface="Arial" panose="020B0604020202020204" pitchFamily="34" charset="0"/>
              <a:buChar char="•"/>
              <a:defRPr sz="1400"/>
            </a:lvl4pPr>
            <a:lvl5pPr marL="285719" indent="-285719">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754657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0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6" y="1681164"/>
            <a:ext cx="5183188" cy="823912"/>
          </a:xfrm>
        </p:spPr>
        <p:txBody>
          <a:bodyPr anchor="b"/>
          <a:lstStyle>
            <a:lvl1pPr marL="0" indent="0">
              <a:buNone/>
              <a:defRPr sz="2400" b="1"/>
            </a:lvl1pPr>
            <a:lvl2pPr marL="457151" indent="0">
              <a:buNone/>
              <a:defRPr sz="2000" b="1"/>
            </a:lvl2pPr>
            <a:lvl3pPr marL="914302" indent="0">
              <a:buNone/>
              <a:defRPr sz="1800" b="1"/>
            </a:lvl3pPr>
            <a:lvl4pPr marL="1371452" indent="0">
              <a:buNone/>
              <a:defRPr sz="1600" b="1"/>
            </a:lvl4pPr>
            <a:lvl5pPr marL="1828602" indent="0">
              <a:buNone/>
              <a:defRPr sz="1600" b="1"/>
            </a:lvl5pPr>
            <a:lvl6pPr marL="2285753" indent="0">
              <a:buNone/>
              <a:defRPr sz="1600" b="1"/>
            </a:lvl6pPr>
            <a:lvl7pPr marL="2742904" indent="0">
              <a:buNone/>
              <a:defRPr sz="1600" b="1"/>
            </a:lvl7pPr>
            <a:lvl8pPr marL="3200055" indent="0">
              <a:buNone/>
              <a:defRPr sz="1600" b="1"/>
            </a:lvl8pPr>
            <a:lvl9pPr marL="3657206" indent="0">
              <a:buNone/>
              <a:defRPr sz="1600" b="1"/>
            </a:lvl9pPr>
          </a:lstStyle>
          <a:p>
            <a:pPr lvl="0"/>
            <a:r>
              <a:rPr lang="en-US"/>
              <a:t>Edit Master text styles</a:t>
            </a:r>
          </a:p>
        </p:txBody>
      </p:sp>
      <p:sp>
        <p:nvSpPr>
          <p:cNvPr id="6" name="Content Placeholder 5"/>
          <p:cNvSpPr>
            <a:spLocks noGrp="1"/>
          </p:cNvSpPr>
          <p:nvPr>
            <p:ph sz="quarter" idx="4"/>
          </p:nvPr>
        </p:nvSpPr>
        <p:spPr>
          <a:xfrm>
            <a:off x="6172206"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BE2302-5B39-4078-8C0D-ADE33ADA1109}" type="datetimeFigureOut">
              <a:rPr lang="en-US" smtClean="0"/>
              <a:pPr/>
              <a:t>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120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BE2302-5B39-4078-8C0D-ADE33ADA1109}" type="datetimeFigureOut">
              <a:rPr lang="en-US" smtClean="0"/>
              <a:pPr/>
              <a:t>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782601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BE2302-5B39-4078-8C0D-ADE33ADA1109}" type="datetimeFigureOut">
              <a:rPr lang="en-US" smtClean="0"/>
              <a:pPr/>
              <a:t>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86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51" indent="0">
              <a:buNone/>
              <a:defRPr sz="1400"/>
            </a:lvl2pPr>
            <a:lvl3pPr marL="914302" indent="0">
              <a:buNone/>
              <a:defRPr sz="1200"/>
            </a:lvl3pPr>
            <a:lvl4pPr marL="1371452" indent="0">
              <a:buNone/>
              <a:defRPr sz="1000"/>
            </a:lvl4pPr>
            <a:lvl5pPr marL="1828602" indent="0">
              <a:buNone/>
              <a:defRPr sz="1000"/>
            </a:lvl5pPr>
            <a:lvl6pPr marL="2285753" indent="0">
              <a:buNone/>
              <a:defRPr sz="1000"/>
            </a:lvl6pPr>
            <a:lvl7pPr marL="2742904" indent="0">
              <a:buNone/>
              <a:defRPr sz="1000"/>
            </a:lvl7pPr>
            <a:lvl8pPr marL="3200055" indent="0">
              <a:buNone/>
              <a:defRPr sz="1000"/>
            </a:lvl8pPr>
            <a:lvl9pPr marL="36572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E2302-5B39-4078-8C0D-ADE33ADA11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685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51" indent="0">
              <a:buNone/>
              <a:defRPr sz="2800"/>
            </a:lvl2pPr>
            <a:lvl3pPr marL="914302" indent="0">
              <a:buNone/>
              <a:defRPr sz="2400"/>
            </a:lvl3pPr>
            <a:lvl4pPr marL="1371452" indent="0">
              <a:buNone/>
              <a:defRPr sz="2000"/>
            </a:lvl4pPr>
            <a:lvl5pPr marL="1828602" indent="0">
              <a:buNone/>
              <a:defRPr sz="2000"/>
            </a:lvl5pPr>
            <a:lvl6pPr marL="2285753" indent="0">
              <a:buNone/>
              <a:defRPr sz="2000"/>
            </a:lvl6pPr>
            <a:lvl7pPr marL="2742904" indent="0">
              <a:buNone/>
              <a:defRPr sz="2000"/>
            </a:lvl7pPr>
            <a:lvl8pPr marL="3200055" indent="0">
              <a:buNone/>
              <a:defRPr sz="2000"/>
            </a:lvl8pPr>
            <a:lvl9pPr marL="3657206"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51" indent="0">
              <a:buNone/>
              <a:defRPr sz="1400"/>
            </a:lvl2pPr>
            <a:lvl3pPr marL="914302" indent="0">
              <a:buNone/>
              <a:defRPr sz="1200"/>
            </a:lvl3pPr>
            <a:lvl4pPr marL="1371452" indent="0">
              <a:buNone/>
              <a:defRPr sz="1000"/>
            </a:lvl4pPr>
            <a:lvl5pPr marL="1828602" indent="0">
              <a:buNone/>
              <a:defRPr sz="1000"/>
            </a:lvl5pPr>
            <a:lvl6pPr marL="2285753" indent="0">
              <a:buNone/>
              <a:defRPr sz="1000"/>
            </a:lvl6pPr>
            <a:lvl7pPr marL="2742904" indent="0">
              <a:buNone/>
              <a:defRPr sz="1000"/>
            </a:lvl7pPr>
            <a:lvl8pPr marL="3200055" indent="0">
              <a:buNone/>
              <a:defRPr sz="1000"/>
            </a:lvl8pPr>
            <a:lvl9pPr marL="36572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BE2302-5B39-4078-8C0D-ADE33ADA1109}" type="datetimeFigureOut">
              <a:rPr lang="en-US" smtClean="0"/>
              <a:pPr/>
              <a:t>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20076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slideLayout" Target="../slideLayouts/slideLayout34.xml"/><Relationship Id="rId24" Type="http://schemas.openxmlformats.org/officeDocument/2006/relationships/slideLayout" Target="../slideLayouts/slideLayout35.xml"/><Relationship Id="rId25" Type="http://schemas.openxmlformats.org/officeDocument/2006/relationships/slideLayout" Target="../slideLayouts/slideLayout36.xml"/><Relationship Id="rId26" Type="http://schemas.openxmlformats.org/officeDocument/2006/relationships/slideLayout" Target="../slideLayouts/slideLayout37.xml"/><Relationship Id="rId27" Type="http://schemas.openxmlformats.org/officeDocument/2006/relationships/slideLayout" Target="../slideLayouts/slideLayout38.xml"/><Relationship Id="rId28" Type="http://schemas.openxmlformats.org/officeDocument/2006/relationships/slideLayout" Target="../slideLayouts/slideLayout39.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30" Type="http://schemas.openxmlformats.org/officeDocument/2006/relationships/slideLayout" Target="../slideLayouts/slideLayout41.xml"/><Relationship Id="rId31" Type="http://schemas.openxmlformats.org/officeDocument/2006/relationships/slideLayout" Target="../slideLayouts/slideLayout42.xml"/><Relationship Id="rId32" Type="http://schemas.openxmlformats.org/officeDocument/2006/relationships/slideLayout" Target="../slideLayouts/slideLayout43.xml"/><Relationship Id="rId9" Type="http://schemas.openxmlformats.org/officeDocument/2006/relationships/slideLayout" Target="../slideLayouts/slideLayout20.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3" Type="http://schemas.openxmlformats.org/officeDocument/2006/relationships/slideLayout" Target="../slideLayouts/slideLayout44.xml"/><Relationship Id="rId34" Type="http://schemas.openxmlformats.org/officeDocument/2006/relationships/slideLayout" Target="../slideLayouts/slideLayout45.xml"/><Relationship Id="rId35" Type="http://schemas.openxmlformats.org/officeDocument/2006/relationships/slideLayout" Target="../slideLayouts/slideLayout46.xml"/><Relationship Id="rId36"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3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3.xml"/><Relationship Id="rId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28000"/>
            <a:lum/>
          </a:blip>
          <a:srcRect/>
          <a:stretch>
            <a:fillRect l="-9000" r="-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30" tIns="45715" rIns="91430"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7"/>
            <a:ext cx="10515600" cy="4351338"/>
          </a:xfrm>
          <a:prstGeom prst="rect">
            <a:avLst/>
          </a:prstGeom>
        </p:spPr>
        <p:txBody>
          <a:bodyPr vert="horz" lIns="91430" tIns="45715" rIns="91430"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pPr/>
              <a:t>1/12/24</a:t>
            </a:fld>
            <a:endParaRPr lang="en-US"/>
          </a:p>
        </p:txBody>
      </p:sp>
      <p:sp>
        <p:nvSpPr>
          <p:cNvPr id="5" name="Footer Placeholder 4"/>
          <p:cNvSpPr>
            <a:spLocks noGrp="1"/>
          </p:cNvSpPr>
          <p:nvPr>
            <p:ph type="ftr" sz="quarter" idx="3"/>
          </p:nvPr>
        </p:nvSpPr>
        <p:spPr>
          <a:xfrm>
            <a:off x="4038601" y="6356356"/>
            <a:ext cx="4114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0421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0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5" indent="-228575" algn="l" defTabSz="91430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26" indent="-228575" algn="l" defTabSz="91430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77" indent="-228575" algn="l" defTabSz="91430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27"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78"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29"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79"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30"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81" indent="-228575" algn="l" defTabSz="91430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2" algn="l" defTabSz="914302" rtl="0" eaLnBrk="1" latinLnBrk="0" hangingPunct="1">
        <a:defRPr sz="1800" kern="1200">
          <a:solidFill>
            <a:schemeClr val="tx1"/>
          </a:solidFill>
          <a:latin typeface="+mn-lt"/>
          <a:ea typeface="+mn-ea"/>
          <a:cs typeface="+mn-cs"/>
        </a:defRPr>
      </a:lvl4pPr>
      <a:lvl5pPr marL="1828602" algn="l" defTabSz="914302" rtl="0" eaLnBrk="1" latinLnBrk="0" hangingPunct="1">
        <a:defRPr sz="1800" kern="1200">
          <a:solidFill>
            <a:schemeClr val="tx1"/>
          </a:solidFill>
          <a:latin typeface="+mn-lt"/>
          <a:ea typeface="+mn-ea"/>
          <a:cs typeface="+mn-cs"/>
        </a:defRPr>
      </a:lvl5pPr>
      <a:lvl6pPr marL="2285753" algn="l" defTabSz="914302" rtl="0" eaLnBrk="1" latinLnBrk="0" hangingPunct="1">
        <a:defRPr sz="1800" kern="1200">
          <a:solidFill>
            <a:schemeClr val="tx1"/>
          </a:solidFill>
          <a:latin typeface="+mn-lt"/>
          <a:ea typeface="+mn-ea"/>
          <a:cs typeface="+mn-cs"/>
        </a:defRPr>
      </a:lvl6pPr>
      <a:lvl7pPr marL="2742904" algn="l" defTabSz="914302" rtl="0" eaLnBrk="1" latinLnBrk="0" hangingPunct="1">
        <a:defRPr sz="1800" kern="1200">
          <a:solidFill>
            <a:schemeClr val="tx1"/>
          </a:solidFill>
          <a:latin typeface="+mn-lt"/>
          <a:ea typeface="+mn-ea"/>
          <a:cs typeface="+mn-cs"/>
        </a:defRPr>
      </a:lvl7pPr>
      <a:lvl8pPr marL="3200055" algn="l" defTabSz="914302" rtl="0" eaLnBrk="1" latinLnBrk="0" hangingPunct="1">
        <a:defRPr sz="1800" kern="1200">
          <a:solidFill>
            <a:schemeClr val="tx1"/>
          </a:solidFill>
          <a:latin typeface="+mn-lt"/>
          <a:ea typeface="+mn-ea"/>
          <a:cs typeface="+mn-cs"/>
        </a:defRPr>
      </a:lvl8pPr>
      <a:lvl9pPr marL="3657206" algn="l" defTabSz="9143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4"/>
            <a:ext cx="109728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5"/>
            <a:ext cx="28448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pPr/>
              <a:t>1/12/24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5"/>
            <a:ext cx="28448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pPr/>
              <a:t>‹#›</a:t>
            </a:fld>
            <a:endParaRPr lang="en-US"/>
          </a:p>
        </p:txBody>
      </p:sp>
      <p:grpSp>
        <p:nvGrpSpPr>
          <p:cNvPr id="7" name="Group 6"/>
          <p:cNvGrpSpPr/>
          <p:nvPr userDrawn="1"/>
        </p:nvGrpSpPr>
        <p:grpSpPr>
          <a:xfrm>
            <a:off x="334967" y="6308728"/>
            <a:ext cx="8262227" cy="401584"/>
            <a:chOff x="334963" y="6308726"/>
            <a:chExt cx="8262227" cy="401584"/>
          </a:xfrm>
        </p:grpSpPr>
        <p:pic>
          <p:nvPicPr>
            <p:cNvPr id="8" name="Picture 7"/>
            <p:cNvPicPr>
              <a:picLocks noChangeAspect="1"/>
            </p:cNvPicPr>
            <p:nvPr userDrawn="1"/>
          </p:nvPicPr>
          <p:blipFill>
            <a:blip r:embed="rId3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6"/>
              <a:ext cx="401584" cy="401584"/>
            </a:xfrm>
            <a:prstGeom prst="rect">
              <a:avLst/>
            </a:prstGeom>
          </p:spPr>
        </p:pic>
        <p:sp>
          <p:nvSpPr>
            <p:cNvPr id="9" name="TextBox 8"/>
            <p:cNvSpPr txBox="1"/>
            <p:nvPr userDrawn="1"/>
          </p:nvSpPr>
          <p:spPr>
            <a:xfrm>
              <a:off x="736547" y="6371018"/>
              <a:ext cx="7860643" cy="261610"/>
            </a:xfrm>
            <a:prstGeom prst="rect">
              <a:avLst/>
            </a:prstGeom>
          </p:spPr>
          <p:txBody>
            <a:bodyPr wrap="square" rtlCol="0">
              <a:spAutoFit/>
            </a:bodyPr>
            <a:lstStyle/>
            <a:p>
              <a:pPr algn="l"/>
              <a:r>
                <a:rPr lang="en-US" sz="1100" b="0" dirty="0">
                  <a:solidFill>
                    <a:schemeClr val="bg2"/>
                  </a:solidFill>
                  <a:latin typeface="Open Sans" panose="020B0606030504020204" pitchFamily="34" charset="0"/>
                  <a:ea typeface="Open Sans" panose="020B0606030504020204" pitchFamily="34" charset="0"/>
                  <a:cs typeface="Open Sans" panose="020B0606030504020204" pitchFamily="34" charset="0"/>
                </a:rPr>
                <a:t>IMAGINE |</a:t>
              </a:r>
              <a:r>
                <a:rPr lang="en-US" sz="1100" b="0"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PERFORM | ACCELERATE | SUSTAIN</a:t>
              </a:r>
              <a:endParaRPr lang="en-GB" sz="11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p:cNvGrpSpPr/>
          <p:nvPr userDrawn="1"/>
        </p:nvGrpSpPr>
        <p:grpSpPr>
          <a:xfrm>
            <a:off x="334967" y="7754547"/>
            <a:ext cx="8262227" cy="401586"/>
            <a:chOff x="334963" y="6308725"/>
            <a:chExt cx="8262227" cy="401586"/>
          </a:xfrm>
        </p:grpSpPr>
        <p:pic>
          <p:nvPicPr>
            <p:cNvPr id="11" name="Picture 10"/>
            <p:cNvPicPr>
              <a:picLocks noChangeAspect="1"/>
            </p:cNvPicPr>
            <p:nvPr userDrawn="1"/>
          </p:nvPicPr>
          <p:blipFill>
            <a:blip r:embed="rId3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2" name="TextBox 11"/>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REVOLUTIONARY ENGINEERING</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p:cNvGrpSpPr/>
          <p:nvPr userDrawn="1"/>
        </p:nvGrpSpPr>
        <p:grpSpPr>
          <a:xfrm>
            <a:off x="334967" y="8218425"/>
            <a:ext cx="8262227" cy="401586"/>
            <a:chOff x="334963" y="6308725"/>
            <a:chExt cx="8262227" cy="401586"/>
          </a:xfrm>
        </p:grpSpPr>
        <p:pic>
          <p:nvPicPr>
            <p:cNvPr id="14" name="Picture 13"/>
            <p:cNvPicPr>
              <a:picLocks noChangeAspect="1"/>
            </p:cNvPicPr>
            <p:nvPr userDrawn="1"/>
          </p:nvPicPr>
          <p:blipFill>
            <a:blip r:embed="rId3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5" name="TextBox 14"/>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DEEP GREEN ENGINEERING</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p:cNvGrpSpPr/>
          <p:nvPr userDrawn="1"/>
        </p:nvGrpSpPr>
        <p:grpSpPr>
          <a:xfrm>
            <a:off x="334967" y="7276147"/>
            <a:ext cx="8262227" cy="401586"/>
            <a:chOff x="334963" y="6308725"/>
            <a:chExt cx="8262227" cy="401586"/>
          </a:xfrm>
        </p:grpSpPr>
        <p:pic>
          <p:nvPicPr>
            <p:cNvPr id="17" name="Picture 16"/>
            <p:cNvPicPr>
              <a:picLocks noChangeAspect="1"/>
            </p:cNvPicPr>
            <p:nvPr userDrawn="1"/>
          </p:nvPicPr>
          <p:blipFill>
            <a:blip r:embed="rId3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8" name="TextBox 17"/>
            <p:cNvSpPr txBox="1"/>
            <p:nvPr userDrawn="1"/>
          </p:nvSpPr>
          <p:spPr>
            <a:xfrm>
              <a:off x="736547" y="6371018"/>
              <a:ext cx="7860643" cy="276999"/>
            </a:xfrm>
            <a:prstGeom prst="rect">
              <a:avLst/>
            </a:prstGeom>
          </p:spPr>
          <p:txBody>
            <a:bodyPr wrap="square" rtlCol="0">
              <a:spAutoFit/>
            </a:bodyPr>
            <a:lstStyle/>
            <a:p>
              <a:pPr algn="l"/>
              <a:r>
                <a:rPr lang="en-US" sz="1200" b="0" dirty="0">
                  <a:solidFill>
                    <a:schemeClr val="bg2"/>
                  </a:solidFill>
                  <a:latin typeface="Open Sans" panose="020B0606030504020204" pitchFamily="34" charset="0"/>
                  <a:ea typeface="Open Sans" panose="020B0606030504020204" pitchFamily="34" charset="0"/>
                  <a:cs typeface="Open Sans" panose="020B0606030504020204" pitchFamily="34" charset="0"/>
                </a:rPr>
                <a:t>TRUST | NURTURE | INSPIRE</a:t>
              </a:r>
              <a:endParaRPr lang="en-GB" sz="1200" b="0" dirty="0" err="1">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668" r:id="rId13"/>
    <p:sldLayoutId id="2147483676" r:id="rId14"/>
    <p:sldLayoutId id="2147483677" r:id="rId15"/>
    <p:sldLayoutId id="2147483678" r:id="rId16"/>
    <p:sldLayoutId id="2147483698" r:id="rId17"/>
    <p:sldLayoutId id="2147483699" r:id="rId18"/>
    <p:sldLayoutId id="2147483675" r:id="rId19"/>
    <p:sldLayoutId id="2147483690" r:id="rId20"/>
    <p:sldLayoutId id="2147483691" r:id="rId21"/>
    <p:sldLayoutId id="2147483683" r:id="rId22"/>
    <p:sldLayoutId id="2147483693" r:id="rId23"/>
    <p:sldLayoutId id="2147483684" r:id="rId24"/>
    <p:sldLayoutId id="2147483685" r:id="rId25"/>
    <p:sldLayoutId id="2147483694" r:id="rId26"/>
    <p:sldLayoutId id="2147483686" r:id="rId27"/>
    <p:sldLayoutId id="2147483695" r:id="rId28"/>
    <p:sldLayoutId id="2147483689" r:id="rId29"/>
    <p:sldLayoutId id="2147483692" r:id="rId30"/>
    <p:sldLayoutId id="2147483687" r:id="rId31"/>
    <p:sldLayoutId id="2147483688" r:id="rId32"/>
    <p:sldLayoutId id="2147483680" r:id="rId33"/>
    <p:sldLayoutId id="2147483682" r:id="rId34"/>
    <p:sldLayoutId id="2147483697" r:id="rId35"/>
  </p:sldLayoutIdLst>
  <p:txStyles>
    <p:titleStyle>
      <a:lvl1pPr algn="ctr" defTabSz="457151" rtl="0" eaLnBrk="1" latinLnBrk="0" hangingPunct="1">
        <a:spcBef>
          <a:spcPct val="0"/>
        </a:spcBef>
        <a:buNone/>
        <a:defRPr sz="4400" kern="1200">
          <a:solidFill>
            <a:schemeClr val="tx1"/>
          </a:solidFill>
          <a:latin typeface="+mj-lt"/>
          <a:ea typeface="+mj-ea"/>
          <a:cs typeface="+mj-cs"/>
        </a:defRPr>
      </a:lvl1pPr>
    </p:titleStyle>
    <p:bodyStyle>
      <a:lvl1pPr marL="342863" indent="-342863" algn="l" defTabSz="457151" rtl="0" eaLnBrk="1" latinLnBrk="0" hangingPunct="1">
        <a:spcBef>
          <a:spcPct val="20000"/>
        </a:spcBef>
        <a:buFont typeface="Arial"/>
        <a:buChar char="•"/>
        <a:defRPr sz="3200" kern="1200">
          <a:solidFill>
            <a:schemeClr val="tx1"/>
          </a:solidFill>
          <a:latin typeface="+mn-lt"/>
          <a:ea typeface="+mn-ea"/>
          <a:cs typeface="+mn-cs"/>
        </a:defRPr>
      </a:lvl1pPr>
      <a:lvl2pPr marL="742870" indent="-285719" algn="l" defTabSz="457151" rtl="0" eaLnBrk="1" latinLnBrk="0" hangingPunct="1">
        <a:spcBef>
          <a:spcPct val="20000"/>
        </a:spcBef>
        <a:buFont typeface="Arial"/>
        <a:buChar char="–"/>
        <a:defRPr sz="2800" kern="1200">
          <a:solidFill>
            <a:schemeClr val="tx1"/>
          </a:solidFill>
          <a:latin typeface="+mn-lt"/>
          <a:ea typeface="+mn-ea"/>
          <a:cs typeface="+mn-cs"/>
        </a:defRPr>
      </a:lvl2pPr>
      <a:lvl3pPr marL="1142877" indent="-228575" algn="l" defTabSz="457151" rtl="0" eaLnBrk="1" latinLnBrk="0" hangingPunct="1">
        <a:spcBef>
          <a:spcPct val="20000"/>
        </a:spcBef>
        <a:buFont typeface="Arial"/>
        <a:buChar char="•"/>
        <a:defRPr sz="2400" kern="1200">
          <a:solidFill>
            <a:schemeClr val="tx1"/>
          </a:solidFill>
          <a:latin typeface="+mn-lt"/>
          <a:ea typeface="+mn-ea"/>
          <a:cs typeface="+mn-cs"/>
        </a:defRPr>
      </a:lvl3pPr>
      <a:lvl4pPr marL="1600027" indent="-228575" algn="l" defTabSz="457151" rtl="0" eaLnBrk="1" latinLnBrk="0" hangingPunct="1">
        <a:spcBef>
          <a:spcPct val="20000"/>
        </a:spcBef>
        <a:buFont typeface="Arial"/>
        <a:buChar char="–"/>
        <a:defRPr sz="2000" kern="1200">
          <a:solidFill>
            <a:schemeClr val="tx1"/>
          </a:solidFill>
          <a:latin typeface="+mn-lt"/>
          <a:ea typeface="+mn-ea"/>
          <a:cs typeface="+mn-cs"/>
        </a:defRPr>
      </a:lvl4pPr>
      <a:lvl5pPr marL="2057178" indent="-228575" algn="l" defTabSz="457151" rtl="0" eaLnBrk="1" latinLnBrk="0" hangingPunct="1">
        <a:spcBef>
          <a:spcPct val="20000"/>
        </a:spcBef>
        <a:buFont typeface="Arial"/>
        <a:buChar char="»"/>
        <a:defRPr sz="2000" kern="1200">
          <a:solidFill>
            <a:schemeClr val="tx1"/>
          </a:solidFill>
          <a:latin typeface="+mn-lt"/>
          <a:ea typeface="+mn-ea"/>
          <a:cs typeface="+mn-cs"/>
        </a:defRPr>
      </a:lvl5pPr>
      <a:lvl6pPr marL="2514329" indent="-228575" algn="l" defTabSz="457151" rtl="0" eaLnBrk="1" latinLnBrk="0" hangingPunct="1">
        <a:spcBef>
          <a:spcPct val="20000"/>
        </a:spcBef>
        <a:buFont typeface="Arial"/>
        <a:buChar char="•"/>
        <a:defRPr sz="2000" kern="1200">
          <a:solidFill>
            <a:schemeClr val="tx1"/>
          </a:solidFill>
          <a:latin typeface="+mn-lt"/>
          <a:ea typeface="+mn-ea"/>
          <a:cs typeface="+mn-cs"/>
        </a:defRPr>
      </a:lvl6pPr>
      <a:lvl7pPr marL="2971479" indent="-228575" algn="l" defTabSz="457151" rtl="0" eaLnBrk="1" latinLnBrk="0" hangingPunct="1">
        <a:spcBef>
          <a:spcPct val="20000"/>
        </a:spcBef>
        <a:buFont typeface="Arial"/>
        <a:buChar char="•"/>
        <a:defRPr sz="2000" kern="1200">
          <a:solidFill>
            <a:schemeClr val="tx1"/>
          </a:solidFill>
          <a:latin typeface="+mn-lt"/>
          <a:ea typeface="+mn-ea"/>
          <a:cs typeface="+mn-cs"/>
        </a:defRPr>
      </a:lvl7pPr>
      <a:lvl8pPr marL="3428630" indent="-228575" algn="l" defTabSz="457151" rtl="0" eaLnBrk="1" latinLnBrk="0" hangingPunct="1">
        <a:spcBef>
          <a:spcPct val="20000"/>
        </a:spcBef>
        <a:buFont typeface="Arial"/>
        <a:buChar char="•"/>
        <a:defRPr sz="2000" kern="1200">
          <a:solidFill>
            <a:schemeClr val="tx1"/>
          </a:solidFill>
          <a:latin typeface="+mn-lt"/>
          <a:ea typeface="+mn-ea"/>
          <a:cs typeface="+mn-cs"/>
        </a:defRPr>
      </a:lvl8pPr>
      <a:lvl9pPr marL="3885781" indent="-228575" algn="l" defTabSz="4571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2"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3" algn="l" defTabSz="457151" rtl="0" eaLnBrk="1" latinLnBrk="0" hangingPunct="1">
        <a:defRPr sz="1800" kern="1200">
          <a:solidFill>
            <a:schemeClr val="tx1"/>
          </a:solidFill>
          <a:latin typeface="+mn-lt"/>
          <a:ea typeface="+mn-ea"/>
          <a:cs typeface="+mn-cs"/>
        </a:defRPr>
      </a:lvl6pPr>
      <a:lvl7pPr marL="2742904" algn="l" defTabSz="457151" rtl="0" eaLnBrk="1" latinLnBrk="0" hangingPunct="1">
        <a:defRPr sz="1800" kern="1200">
          <a:solidFill>
            <a:schemeClr val="tx1"/>
          </a:solidFill>
          <a:latin typeface="+mn-lt"/>
          <a:ea typeface="+mn-ea"/>
          <a:cs typeface="+mn-cs"/>
        </a:defRPr>
      </a:lvl7pPr>
      <a:lvl8pPr marL="3200055" algn="l" defTabSz="457151" rtl="0" eaLnBrk="1" latinLnBrk="0" hangingPunct="1">
        <a:defRPr sz="1800" kern="1200">
          <a:solidFill>
            <a:schemeClr val="tx1"/>
          </a:solidFill>
          <a:latin typeface="+mn-lt"/>
          <a:ea typeface="+mn-ea"/>
          <a:cs typeface="+mn-cs"/>
        </a:defRPr>
      </a:lvl8pPr>
      <a:lvl9pPr marL="3657206" algn="l" defTabSz="4571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1" y="1600204"/>
            <a:ext cx="109728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5"/>
            <a:ext cx="28448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6FBE2302-5B39-4078-8C0D-ADE33ADA1109}" type="datetimeFigureOut">
              <a:rPr lang="en-US" smtClean="0">
                <a:solidFill>
                  <a:prstClr val="black">
                    <a:tint val="75000"/>
                  </a:prstClr>
                </a:solidFill>
              </a:rPr>
              <a:pPr/>
              <a:t>1/12/24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5"/>
            <a:ext cx="28448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730C50E3-C88B-4E90-BE29-96CF9761B3D7}"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334967" y="6308728"/>
            <a:ext cx="8262227" cy="401584"/>
            <a:chOff x="334963" y="6308726"/>
            <a:chExt cx="8262227" cy="401584"/>
          </a:xfrm>
        </p:grpSpPr>
        <p:pic>
          <p:nvPicPr>
            <p:cNvPr id="8" name="Picture 7"/>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6"/>
              <a:ext cx="401584" cy="401584"/>
            </a:xfrm>
            <a:prstGeom prst="rect">
              <a:avLst/>
            </a:prstGeom>
          </p:spPr>
        </p:pic>
        <p:sp>
          <p:nvSpPr>
            <p:cNvPr id="9" name="TextBox 8"/>
            <p:cNvSpPr txBox="1"/>
            <p:nvPr userDrawn="1"/>
          </p:nvSpPr>
          <p:spPr>
            <a:xfrm>
              <a:off x="736547" y="6371018"/>
              <a:ext cx="7860643" cy="261610"/>
            </a:xfrm>
            <a:prstGeom prst="rect">
              <a:avLst/>
            </a:prstGeom>
          </p:spPr>
          <p:txBody>
            <a:bodyPr wrap="square" rtlCol="0">
              <a:spAutoFit/>
            </a:bodyPr>
            <a:lstStyle/>
            <a:p>
              <a:r>
                <a:rPr lang="en-US" sz="1100" dirty="0">
                  <a:solidFill>
                    <a:srgbClr val="EEECE1"/>
                  </a:solidFill>
                  <a:latin typeface="Open Sans" panose="020B0606030504020204" pitchFamily="34" charset="0"/>
                  <a:ea typeface="Open Sans" panose="020B0606030504020204" pitchFamily="34" charset="0"/>
                  <a:cs typeface="Open Sans" panose="020B0606030504020204" pitchFamily="34" charset="0"/>
                </a:rPr>
                <a:t>IMAGINE | PERFORM | ACCELERATE | SUSTAIN</a:t>
              </a:r>
              <a:endParaRPr lang="en-GB" sz="11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 name="Group 9"/>
          <p:cNvGrpSpPr/>
          <p:nvPr userDrawn="1"/>
        </p:nvGrpSpPr>
        <p:grpSpPr>
          <a:xfrm>
            <a:off x="334967" y="7754547"/>
            <a:ext cx="8262227" cy="401586"/>
            <a:chOff x="334963" y="6308725"/>
            <a:chExt cx="8262227" cy="401586"/>
          </a:xfrm>
        </p:grpSpPr>
        <p:pic>
          <p:nvPicPr>
            <p:cNvPr id="11" name="Picture 10"/>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2" name="TextBox 11"/>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REVOLUTIONARY ENGINEERING</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p:cNvGrpSpPr/>
          <p:nvPr userDrawn="1"/>
        </p:nvGrpSpPr>
        <p:grpSpPr>
          <a:xfrm>
            <a:off x="334967" y="8218425"/>
            <a:ext cx="8262227" cy="401586"/>
            <a:chOff x="334963" y="6308725"/>
            <a:chExt cx="8262227" cy="401586"/>
          </a:xfrm>
        </p:grpSpPr>
        <p:pic>
          <p:nvPicPr>
            <p:cNvPr id="14" name="Picture 13"/>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5" name="TextBox 14"/>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DEEP GREEN ENGINEERING</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6" name="Group 15"/>
          <p:cNvGrpSpPr/>
          <p:nvPr userDrawn="1"/>
        </p:nvGrpSpPr>
        <p:grpSpPr>
          <a:xfrm>
            <a:off x="334967" y="7276147"/>
            <a:ext cx="8262227" cy="401586"/>
            <a:chOff x="334963" y="6308725"/>
            <a:chExt cx="8262227" cy="401586"/>
          </a:xfrm>
        </p:grpSpPr>
        <p:pic>
          <p:nvPicPr>
            <p:cNvPr id="17" name="Picture 16"/>
            <p:cNvPicPr>
              <a:picLocks noChangeAspect="1"/>
            </p:cNvPicPr>
            <p:nvPr userDrawn="1"/>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4963" y="6308725"/>
              <a:ext cx="401584" cy="401586"/>
            </a:xfrm>
            <a:prstGeom prst="rect">
              <a:avLst/>
            </a:prstGeom>
          </p:spPr>
        </p:pic>
        <p:sp>
          <p:nvSpPr>
            <p:cNvPr id="18" name="TextBox 17"/>
            <p:cNvSpPr txBox="1"/>
            <p:nvPr userDrawn="1"/>
          </p:nvSpPr>
          <p:spPr>
            <a:xfrm>
              <a:off x="736547" y="6371018"/>
              <a:ext cx="7860643" cy="276999"/>
            </a:xfrm>
            <a:prstGeom prst="rect">
              <a:avLst/>
            </a:prstGeom>
          </p:spPr>
          <p:txBody>
            <a:bodyPr wrap="square" rtlCol="0">
              <a:spAutoFit/>
            </a:bodyPr>
            <a:lstStyle/>
            <a:p>
              <a:r>
                <a:rPr lang="en-US" sz="1200" dirty="0">
                  <a:solidFill>
                    <a:srgbClr val="EEECE1"/>
                  </a:solidFill>
                  <a:latin typeface="Open Sans" panose="020B0606030504020204" pitchFamily="34" charset="0"/>
                  <a:ea typeface="Open Sans" panose="020B0606030504020204" pitchFamily="34" charset="0"/>
                  <a:cs typeface="Open Sans" panose="020B0606030504020204" pitchFamily="34" charset="0"/>
                </a:rPr>
                <a:t>TRUST | NURTURE | INSPIRE</a:t>
              </a:r>
              <a:endParaRPr lang="en-GB" sz="1200" dirty="0" err="1">
                <a:solidFill>
                  <a:srgbClr val="EEECE1"/>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 bg1="lt1" tx1="dk1" bg2="lt2" tx2="dk2" accent1="accent1" accent2="accent2" accent3="accent3" accent4="accent4" accent5="accent5" accent6="accent6" hlink="hlink" folHlink="folHlink"/>
  <p:sldLayoutIdLst>
    <p:sldLayoutId id="2147483756" r:id="rId1"/>
  </p:sldLayoutIdLst>
  <p:txStyles>
    <p:titleStyle>
      <a:lvl1pPr algn="ctr" defTabSz="457151" rtl="0" eaLnBrk="1" latinLnBrk="0" hangingPunct="1">
        <a:spcBef>
          <a:spcPct val="0"/>
        </a:spcBef>
        <a:buNone/>
        <a:defRPr sz="4400" kern="1200">
          <a:solidFill>
            <a:schemeClr val="tx1"/>
          </a:solidFill>
          <a:latin typeface="+mj-lt"/>
          <a:ea typeface="+mj-ea"/>
          <a:cs typeface="+mj-cs"/>
        </a:defRPr>
      </a:lvl1pPr>
    </p:titleStyle>
    <p:bodyStyle>
      <a:lvl1pPr marL="342863" indent="-342863" algn="l" defTabSz="457151" rtl="0" eaLnBrk="1" latinLnBrk="0" hangingPunct="1">
        <a:spcBef>
          <a:spcPct val="20000"/>
        </a:spcBef>
        <a:buFont typeface="Arial"/>
        <a:buChar char="•"/>
        <a:defRPr sz="3200" kern="1200">
          <a:solidFill>
            <a:schemeClr val="tx1"/>
          </a:solidFill>
          <a:latin typeface="+mn-lt"/>
          <a:ea typeface="+mn-ea"/>
          <a:cs typeface="+mn-cs"/>
        </a:defRPr>
      </a:lvl1pPr>
      <a:lvl2pPr marL="742870" indent="-285719" algn="l" defTabSz="457151" rtl="0" eaLnBrk="1" latinLnBrk="0" hangingPunct="1">
        <a:spcBef>
          <a:spcPct val="20000"/>
        </a:spcBef>
        <a:buFont typeface="Arial"/>
        <a:buChar char="–"/>
        <a:defRPr sz="2800" kern="1200">
          <a:solidFill>
            <a:schemeClr val="tx1"/>
          </a:solidFill>
          <a:latin typeface="+mn-lt"/>
          <a:ea typeface="+mn-ea"/>
          <a:cs typeface="+mn-cs"/>
        </a:defRPr>
      </a:lvl2pPr>
      <a:lvl3pPr marL="1142877" indent="-228575" algn="l" defTabSz="457151" rtl="0" eaLnBrk="1" latinLnBrk="0" hangingPunct="1">
        <a:spcBef>
          <a:spcPct val="20000"/>
        </a:spcBef>
        <a:buFont typeface="Arial"/>
        <a:buChar char="•"/>
        <a:defRPr sz="2400" kern="1200">
          <a:solidFill>
            <a:schemeClr val="tx1"/>
          </a:solidFill>
          <a:latin typeface="+mn-lt"/>
          <a:ea typeface="+mn-ea"/>
          <a:cs typeface="+mn-cs"/>
        </a:defRPr>
      </a:lvl3pPr>
      <a:lvl4pPr marL="1600027" indent="-228575" algn="l" defTabSz="457151" rtl="0" eaLnBrk="1" latinLnBrk="0" hangingPunct="1">
        <a:spcBef>
          <a:spcPct val="20000"/>
        </a:spcBef>
        <a:buFont typeface="Arial"/>
        <a:buChar char="–"/>
        <a:defRPr sz="2000" kern="1200">
          <a:solidFill>
            <a:schemeClr val="tx1"/>
          </a:solidFill>
          <a:latin typeface="+mn-lt"/>
          <a:ea typeface="+mn-ea"/>
          <a:cs typeface="+mn-cs"/>
        </a:defRPr>
      </a:lvl4pPr>
      <a:lvl5pPr marL="2057178" indent="-228575" algn="l" defTabSz="457151" rtl="0" eaLnBrk="1" latinLnBrk="0" hangingPunct="1">
        <a:spcBef>
          <a:spcPct val="20000"/>
        </a:spcBef>
        <a:buFont typeface="Arial"/>
        <a:buChar char="»"/>
        <a:defRPr sz="2000" kern="1200">
          <a:solidFill>
            <a:schemeClr val="tx1"/>
          </a:solidFill>
          <a:latin typeface="+mn-lt"/>
          <a:ea typeface="+mn-ea"/>
          <a:cs typeface="+mn-cs"/>
        </a:defRPr>
      </a:lvl5pPr>
      <a:lvl6pPr marL="2514329" indent="-228575" algn="l" defTabSz="457151" rtl="0" eaLnBrk="1" latinLnBrk="0" hangingPunct="1">
        <a:spcBef>
          <a:spcPct val="20000"/>
        </a:spcBef>
        <a:buFont typeface="Arial"/>
        <a:buChar char="•"/>
        <a:defRPr sz="2000" kern="1200">
          <a:solidFill>
            <a:schemeClr val="tx1"/>
          </a:solidFill>
          <a:latin typeface="+mn-lt"/>
          <a:ea typeface="+mn-ea"/>
          <a:cs typeface="+mn-cs"/>
        </a:defRPr>
      </a:lvl6pPr>
      <a:lvl7pPr marL="2971479" indent="-228575" algn="l" defTabSz="457151" rtl="0" eaLnBrk="1" latinLnBrk="0" hangingPunct="1">
        <a:spcBef>
          <a:spcPct val="20000"/>
        </a:spcBef>
        <a:buFont typeface="Arial"/>
        <a:buChar char="•"/>
        <a:defRPr sz="2000" kern="1200">
          <a:solidFill>
            <a:schemeClr val="tx1"/>
          </a:solidFill>
          <a:latin typeface="+mn-lt"/>
          <a:ea typeface="+mn-ea"/>
          <a:cs typeface="+mn-cs"/>
        </a:defRPr>
      </a:lvl7pPr>
      <a:lvl8pPr marL="3428630" indent="-228575" algn="l" defTabSz="457151" rtl="0" eaLnBrk="1" latinLnBrk="0" hangingPunct="1">
        <a:spcBef>
          <a:spcPct val="20000"/>
        </a:spcBef>
        <a:buFont typeface="Arial"/>
        <a:buChar char="•"/>
        <a:defRPr sz="2000" kern="1200">
          <a:solidFill>
            <a:schemeClr val="tx1"/>
          </a:solidFill>
          <a:latin typeface="+mn-lt"/>
          <a:ea typeface="+mn-ea"/>
          <a:cs typeface="+mn-cs"/>
        </a:defRPr>
      </a:lvl8pPr>
      <a:lvl9pPr marL="3885781" indent="-228575" algn="l" defTabSz="4571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1" rtl="0" eaLnBrk="1" latinLnBrk="0" hangingPunct="1">
        <a:defRPr sz="1800" kern="1200">
          <a:solidFill>
            <a:schemeClr val="tx1"/>
          </a:solidFill>
          <a:latin typeface="+mn-lt"/>
          <a:ea typeface="+mn-ea"/>
          <a:cs typeface="+mn-cs"/>
        </a:defRPr>
      </a:lvl1pPr>
      <a:lvl2pPr marL="457151" algn="l" defTabSz="457151" rtl="0" eaLnBrk="1" latinLnBrk="0" hangingPunct="1">
        <a:defRPr sz="1800" kern="1200">
          <a:solidFill>
            <a:schemeClr val="tx1"/>
          </a:solidFill>
          <a:latin typeface="+mn-lt"/>
          <a:ea typeface="+mn-ea"/>
          <a:cs typeface="+mn-cs"/>
        </a:defRPr>
      </a:lvl2pPr>
      <a:lvl3pPr marL="914302" algn="l" defTabSz="457151" rtl="0" eaLnBrk="1" latinLnBrk="0" hangingPunct="1">
        <a:defRPr sz="1800" kern="1200">
          <a:solidFill>
            <a:schemeClr val="tx1"/>
          </a:solidFill>
          <a:latin typeface="+mn-lt"/>
          <a:ea typeface="+mn-ea"/>
          <a:cs typeface="+mn-cs"/>
        </a:defRPr>
      </a:lvl3pPr>
      <a:lvl4pPr marL="1371452" algn="l" defTabSz="457151" rtl="0" eaLnBrk="1" latinLnBrk="0" hangingPunct="1">
        <a:defRPr sz="1800" kern="1200">
          <a:solidFill>
            <a:schemeClr val="tx1"/>
          </a:solidFill>
          <a:latin typeface="+mn-lt"/>
          <a:ea typeface="+mn-ea"/>
          <a:cs typeface="+mn-cs"/>
        </a:defRPr>
      </a:lvl4pPr>
      <a:lvl5pPr marL="1828602" algn="l" defTabSz="457151" rtl="0" eaLnBrk="1" latinLnBrk="0" hangingPunct="1">
        <a:defRPr sz="1800" kern="1200">
          <a:solidFill>
            <a:schemeClr val="tx1"/>
          </a:solidFill>
          <a:latin typeface="+mn-lt"/>
          <a:ea typeface="+mn-ea"/>
          <a:cs typeface="+mn-cs"/>
        </a:defRPr>
      </a:lvl5pPr>
      <a:lvl6pPr marL="2285753" algn="l" defTabSz="457151" rtl="0" eaLnBrk="1" latinLnBrk="0" hangingPunct="1">
        <a:defRPr sz="1800" kern="1200">
          <a:solidFill>
            <a:schemeClr val="tx1"/>
          </a:solidFill>
          <a:latin typeface="+mn-lt"/>
          <a:ea typeface="+mn-ea"/>
          <a:cs typeface="+mn-cs"/>
        </a:defRPr>
      </a:lvl6pPr>
      <a:lvl7pPr marL="2742904" algn="l" defTabSz="457151" rtl="0" eaLnBrk="1" latinLnBrk="0" hangingPunct="1">
        <a:defRPr sz="1800" kern="1200">
          <a:solidFill>
            <a:schemeClr val="tx1"/>
          </a:solidFill>
          <a:latin typeface="+mn-lt"/>
          <a:ea typeface="+mn-ea"/>
          <a:cs typeface="+mn-cs"/>
        </a:defRPr>
      </a:lvl7pPr>
      <a:lvl8pPr marL="3200055" algn="l" defTabSz="457151" rtl="0" eaLnBrk="1" latinLnBrk="0" hangingPunct="1">
        <a:defRPr sz="1800" kern="1200">
          <a:solidFill>
            <a:schemeClr val="tx1"/>
          </a:solidFill>
          <a:latin typeface="+mn-lt"/>
          <a:ea typeface="+mn-ea"/>
          <a:cs typeface="+mn-cs"/>
        </a:defRPr>
      </a:lvl8pPr>
      <a:lvl9pPr marL="3657206" algn="l" defTabSz="4571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hyperlink" Target="https://www.csd.ca.gov/Pages/Low-Income-Weatherization-Program.aspx" TargetMode="External"/><Relationship Id="rId4" Type="http://schemas.openxmlformats.org/officeDocument/2006/relationships/hyperlink" Target="https://risingsunopp.org/programs/ghc/" TargetMode="External"/><Relationship Id="rId5" Type="http://schemas.openxmlformats.org/officeDocument/2006/relationships/hyperlink" Target="https://gridalternatives.org/what-we-do/energy-for-all" TargetMode="External"/><Relationship Id="rId6" Type="http://schemas.openxmlformats.org/officeDocument/2006/relationships/hyperlink" Target="https://ebce.org/clean-power-appliances/" TargetMode="External"/><Relationship Id="rId7" Type="http://schemas.openxmlformats.org/officeDocument/2006/relationships/hyperlink" Target="https://ebce.org/induction-cooking/" TargetMode="External"/><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jpeg"/><Relationship Id="rId11"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hyperlink" Target="https://www.bayren.org/rebates-financing/single-family-homeowners" TargetMode="External"/><Relationship Id="rId7" Type="http://schemas.openxmlformats.org/officeDocument/2006/relationships/hyperlink" Target="https://www.caenergysmarthomes.com/alterations/" TargetMode="External"/><Relationship Id="rId8" Type="http://schemas.openxmlformats.org/officeDocument/2006/relationships/hyperlink" Target="https://guide.pge.com/" TargetMode="External"/><Relationship Id="rId9" Type="http://schemas.openxmlformats.org/officeDocument/2006/relationships/hyperlink" Target="https://incentives.switchison.org/" TargetMode="External"/><Relationship Id="rId10" Type="http://schemas.openxmlformats.org/officeDocument/2006/relationships/hyperlink" Target="https://www.oaklandca.gov/topics/inflation-reduction-act-and-building-electrification" TargetMode="External"/><Relationship Id="rId11"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bayren.org/home-learning-center/home-energy-score-hes" TargetMode="External"/><Relationship Id="rId4" Type="http://schemas.openxmlformats.org/officeDocument/2006/relationships/hyperlink" Target="https://risingsunopp.org/programs/ghc/" TargetMode="External"/><Relationship Id="rId5" Type="http://schemas.openxmlformats.org/officeDocument/2006/relationships/hyperlink" Target="https://www.rewiringamerica.org/electrify-home-guide" TargetMode="External"/><Relationship Id="rId6" Type="http://schemas.openxmlformats.org/officeDocument/2006/relationships/hyperlink" Target="https://www.oaklandca.gov/topics/services-for-homeowners" TargetMode="External"/><Relationship Id="rId7" Type="http://schemas.openxmlformats.org/officeDocument/2006/relationships/hyperlink" Target="http://www.switchison.or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0046" y="297004"/>
            <a:ext cx="5795961" cy="6560996"/>
          </a:xfrm>
        </p:spPr>
        <p:txBody>
          <a:bodyPr>
            <a:normAutofit fontScale="92500" lnSpcReduction="10000"/>
          </a:bodyPr>
          <a:lstStyle/>
          <a:p>
            <a:pPr algn="r">
              <a:spcBef>
                <a:spcPts val="912"/>
              </a:spcBef>
              <a:buNone/>
            </a:pPr>
            <a:endParaRPr lang="en-US" dirty="0" smtClean="0">
              <a:solidFill>
                <a:schemeClr val="bg1"/>
              </a:solidFill>
            </a:endParaRPr>
          </a:p>
          <a:p>
            <a:pPr algn="r">
              <a:buNone/>
            </a:pPr>
            <a:r>
              <a:rPr lang="en-US" sz="3892" i="1" dirty="0" smtClean="0">
                <a:solidFill>
                  <a:srgbClr val="FFF2CC"/>
                </a:solidFill>
              </a:rPr>
              <a:t>Electrification</a:t>
            </a:r>
            <a:r>
              <a:rPr lang="en-US" sz="3892" i="1" dirty="0" smtClean="0">
                <a:solidFill>
                  <a:srgbClr val="FFF2CC"/>
                </a:solidFill>
              </a:rPr>
              <a:t> </a:t>
            </a:r>
            <a:r>
              <a:rPr lang="en-US" sz="3892" i="1" dirty="0" smtClean="0">
                <a:solidFill>
                  <a:srgbClr val="FFF2CC"/>
                </a:solidFill>
              </a:rPr>
              <a:t>in Homes and Apartment </a:t>
            </a:r>
            <a:r>
              <a:rPr lang="en-US" sz="3892" i="1" dirty="0" smtClean="0">
                <a:solidFill>
                  <a:srgbClr val="FFF2CC"/>
                </a:solidFill>
              </a:rPr>
              <a:t>Buildings</a:t>
            </a:r>
            <a:r>
              <a:rPr lang="en-US" sz="3892" i="1" dirty="0" smtClean="0">
                <a:solidFill>
                  <a:srgbClr val="FFF2CC"/>
                </a:solidFill>
              </a:rPr>
              <a:t>:</a:t>
            </a:r>
            <a:endParaRPr lang="en-US" sz="3892" i="1" dirty="0" smtClean="0">
              <a:solidFill>
                <a:srgbClr val="FFF2CC"/>
              </a:solidFill>
            </a:endParaRPr>
          </a:p>
          <a:p>
            <a:pPr algn="r">
              <a:buNone/>
            </a:pPr>
            <a:endParaRPr lang="en-US" sz="4235" dirty="0" smtClean="0">
              <a:solidFill>
                <a:srgbClr val="FFF2CC"/>
              </a:solidFill>
            </a:endParaRPr>
          </a:p>
          <a:p>
            <a:pPr algn="r">
              <a:buNone/>
            </a:pPr>
            <a:r>
              <a:rPr lang="en-US" sz="4973" dirty="0" smtClean="0">
                <a:solidFill>
                  <a:srgbClr val="FFF2CC"/>
                </a:solidFill>
              </a:rPr>
              <a:t>Presentation for HCD</a:t>
            </a:r>
          </a:p>
          <a:p>
            <a:pPr algn="r">
              <a:buNone/>
            </a:pPr>
            <a:r>
              <a:rPr lang="en-US" sz="800" dirty="0" smtClean="0">
                <a:solidFill>
                  <a:srgbClr val="FFF2CC"/>
                </a:solidFill>
              </a:rPr>
              <a:t>______________________________________________________________________________________________________________</a:t>
            </a:r>
            <a:endParaRPr lang="en-US" sz="865" dirty="0" smtClean="0">
              <a:solidFill>
                <a:srgbClr val="FFF2CC"/>
              </a:solidFill>
            </a:endParaRPr>
          </a:p>
          <a:p>
            <a:pPr algn="r">
              <a:buNone/>
            </a:pPr>
            <a:endParaRPr lang="en-US" sz="4000" dirty="0" smtClean="0">
              <a:solidFill>
                <a:srgbClr val="FFF2CC"/>
              </a:solidFill>
            </a:endParaRPr>
          </a:p>
          <a:p>
            <a:pPr algn="r">
              <a:buNone/>
            </a:pPr>
            <a:endParaRPr lang="en-US" sz="4000" dirty="0" smtClean="0">
              <a:solidFill>
                <a:srgbClr val="FFF2CC"/>
              </a:solidFill>
            </a:endParaRPr>
          </a:p>
          <a:p>
            <a:pPr algn="r">
              <a:buNone/>
            </a:pPr>
            <a:endParaRPr lang="en-US" sz="2600" dirty="0" smtClean="0">
              <a:solidFill>
                <a:srgbClr val="FFF2CC"/>
              </a:solidFill>
            </a:endParaRPr>
          </a:p>
          <a:p>
            <a:pPr algn="r">
              <a:buNone/>
            </a:pPr>
            <a:endParaRPr lang="en-US" sz="2600" dirty="0" smtClean="0">
              <a:solidFill>
                <a:srgbClr val="FFF2CC"/>
              </a:solidFill>
            </a:endParaRPr>
          </a:p>
          <a:p>
            <a:pPr algn="r">
              <a:buNone/>
            </a:pPr>
            <a:r>
              <a:rPr lang="en-US" sz="2811" dirty="0" smtClean="0">
                <a:solidFill>
                  <a:srgbClr val="FFF2CC"/>
                </a:solidFill>
              </a:rPr>
              <a:t>Shayna </a:t>
            </a:r>
            <a:r>
              <a:rPr lang="en-US" sz="2811" dirty="0" err="1" smtClean="0">
                <a:solidFill>
                  <a:srgbClr val="FFF2CC"/>
                </a:solidFill>
              </a:rPr>
              <a:t>Hirshfield</a:t>
            </a:r>
            <a:r>
              <a:rPr lang="en-US" sz="2811" dirty="0" smtClean="0">
                <a:solidFill>
                  <a:srgbClr val="FFF2CC"/>
                </a:solidFill>
              </a:rPr>
              <a:t>-Gold</a:t>
            </a:r>
          </a:p>
          <a:p>
            <a:pPr algn="r">
              <a:buNone/>
            </a:pPr>
            <a:r>
              <a:rPr lang="en-US" sz="2600" i="1" dirty="0" smtClean="0">
                <a:solidFill>
                  <a:srgbClr val="FFF2CC"/>
                </a:solidFill>
              </a:rPr>
              <a:t>Climate Program </a:t>
            </a:r>
            <a:r>
              <a:rPr lang="en-US" sz="2600" i="1" dirty="0" smtClean="0">
                <a:solidFill>
                  <a:srgbClr val="FFF2CC"/>
                </a:solidFill>
              </a:rPr>
              <a:t>Manager</a:t>
            </a:r>
          </a:p>
          <a:p>
            <a:pPr algn="r">
              <a:buNone/>
            </a:pPr>
            <a:r>
              <a:rPr lang="en-US" sz="2600" i="1" dirty="0" smtClean="0">
                <a:solidFill>
                  <a:srgbClr val="FFF2CC"/>
                </a:solidFill>
              </a:rPr>
              <a:t>Office </a:t>
            </a:r>
            <a:r>
              <a:rPr lang="en-US" sz="2600" i="1" dirty="0" smtClean="0">
                <a:solidFill>
                  <a:srgbClr val="FFF2CC"/>
                </a:solidFill>
              </a:rPr>
              <a:t>of the City Administrator</a:t>
            </a:r>
            <a:endParaRPr lang="en-US" sz="2600" i="1" dirty="0" smtClean="0">
              <a:solidFill>
                <a:srgbClr val="FFF2CC"/>
              </a:solidFill>
            </a:endParaRPr>
          </a:p>
          <a:p>
            <a:pPr algn="r">
              <a:buNone/>
            </a:pPr>
            <a:endParaRPr lang="en-US" sz="2600" dirty="0" smtClean="0">
              <a:solidFill>
                <a:srgbClr val="FFF2CC"/>
              </a:solidFill>
            </a:endParaRPr>
          </a:p>
          <a:p>
            <a:pPr algn="r">
              <a:buNone/>
            </a:pPr>
            <a:endParaRPr lang="en-US" sz="2600" dirty="0" smtClean="0">
              <a:solidFill>
                <a:srgbClr val="FFF2CC"/>
              </a:solidFill>
            </a:endParaRPr>
          </a:p>
        </p:txBody>
      </p:sp>
      <p:pic>
        <p:nvPicPr>
          <p:cNvPr id="5" name="Picture 4" descr="Screen Shot 2020-07-29 at 4.03.24 PM.png"/>
          <p:cNvPicPr>
            <a:picLocks noChangeAspect="1"/>
          </p:cNvPicPr>
          <p:nvPr/>
        </p:nvPicPr>
        <p:blipFill>
          <a:blip r:embed="rId3"/>
          <a:stretch>
            <a:fillRect/>
          </a:stretch>
        </p:blipFill>
        <p:spPr>
          <a:xfrm>
            <a:off x="6240804" y="0"/>
            <a:ext cx="5282119"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41"/>
        <p:cNvGrpSpPr/>
        <p:nvPr/>
      </p:nvGrpSpPr>
      <p:grpSpPr>
        <a:xfrm>
          <a:off x="0" y="0"/>
          <a:ext cx="0" cy="0"/>
          <a:chOff x="0" y="0"/>
          <a:chExt cx="0" cy="0"/>
        </a:xfrm>
      </p:grpSpPr>
      <p:sp>
        <p:nvSpPr>
          <p:cNvPr id="442" name="Google Shape;442;p1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Incentives and Rebates</a:t>
            </a:r>
            <a:endParaRPr/>
          </a:p>
        </p:txBody>
      </p:sp>
      <p:sp>
        <p:nvSpPr>
          <p:cNvPr id="443" name="Google Shape;443;p12" descr="BayREN"/>
          <p:cNvSpPr/>
          <p:nvPr/>
        </p:nvSpPr>
        <p:spPr>
          <a:xfrm>
            <a:off x="4261449" y="3276599"/>
            <a:ext cx="1986951" cy="1986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2"/>
          <p:cNvSpPr txBox="1"/>
          <p:nvPr/>
        </p:nvSpPr>
        <p:spPr>
          <a:xfrm>
            <a:off x="571141" y="3044136"/>
            <a:ext cx="11229795" cy="3416320"/>
          </a:xfrm>
          <a:prstGeom prst="rect">
            <a:avLst/>
          </a:prstGeom>
          <a:solidFill>
            <a:srgbClr val="FFF3C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California Low Income Weatherization </a:t>
            </a:r>
            <a:r>
              <a:rPr lang="en-US" sz="2400" b="1" dirty="0" smtClean="0">
                <a:solidFill>
                  <a:schemeClr val="dk1"/>
                </a:solidFill>
                <a:latin typeface="Calibri"/>
                <a:ea typeface="Calibri"/>
                <a:cs typeface="Calibri"/>
                <a:sym typeface="Calibri"/>
              </a:rPr>
              <a:t>Program</a:t>
            </a:r>
            <a:r>
              <a:rPr lang="en-US" sz="2400" dirty="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hlinkClick r:id="rId3">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www.csd.ca.gov</a:t>
            </a:r>
            <a:r>
              <a:rPr lang="en-US" sz="2400" u="sng" dirty="0">
                <a:solidFill>
                  <a:schemeClr val="dk1"/>
                </a:solidFill>
                <a:latin typeface="Calibri"/>
                <a:ea typeface="Calibri"/>
                <a:cs typeface="Calibri"/>
                <a:sym typeface="Calibri"/>
                <a:hlinkClick r:id="rId3">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/Pages/Low-Income-Weatherization-Program.aspx</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Rising Sun Center for </a:t>
            </a:r>
            <a:r>
              <a:rPr lang="en-US" sz="2400" b="1" dirty="0" smtClean="0">
                <a:solidFill>
                  <a:schemeClr val="dk1"/>
                </a:solidFill>
                <a:latin typeface="Calibri"/>
                <a:ea typeface="Calibri"/>
                <a:cs typeface="Calibri"/>
                <a:sym typeface="Calibri"/>
              </a:rPr>
              <a:t>Opportunity: </a:t>
            </a:r>
            <a:r>
              <a:rPr lang="en-US" sz="2400" u="sng" dirty="0" smtClean="0">
                <a:solidFill>
                  <a:schemeClr val="dk1"/>
                </a:solidFill>
                <a:latin typeface="Calibri"/>
                <a:ea typeface="Calibri"/>
                <a:cs typeface="Calibri"/>
                <a:sym typeface="Calibri"/>
                <a:hlinkClick r:id="rId4">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risingsunopp.org/programs/ghc/</a:t>
            </a:r>
            <a:r>
              <a:rPr lang="en-US" sz="2400" dirty="0" smtClean="0">
                <a:solidFill>
                  <a:schemeClr val="dk1"/>
                </a:solidFill>
                <a:latin typeface="Calibri"/>
                <a:ea typeface="Calibri"/>
                <a:cs typeface="Calibri"/>
                <a:sym typeface="Calibri"/>
              </a:rPr>
              <a:t> </a:t>
            </a:r>
            <a:endParaRPr dirty="0" smtClean="0"/>
          </a:p>
          <a:p>
            <a:pPr marL="0" marR="0" lvl="0" indent="0" algn="l" rtl="0">
              <a:spcBef>
                <a:spcPts val="0"/>
              </a:spcBef>
              <a:spcAft>
                <a:spcPts val="0"/>
              </a:spcAft>
              <a:buNone/>
            </a:pPr>
            <a:endParaRPr sz="24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smtClean="0">
                <a:solidFill>
                  <a:schemeClr val="dk1"/>
                </a:solidFill>
                <a:latin typeface="Calibri"/>
                <a:ea typeface="Calibri"/>
                <a:cs typeface="Calibri"/>
                <a:sym typeface="Calibri"/>
              </a:rPr>
              <a:t>Grid </a:t>
            </a:r>
            <a:r>
              <a:rPr lang="en-US" sz="2400" b="1" dirty="0" smtClean="0">
                <a:solidFill>
                  <a:schemeClr val="dk1"/>
                </a:solidFill>
                <a:latin typeface="Calibri"/>
                <a:ea typeface="Calibri"/>
                <a:cs typeface="Calibri"/>
                <a:sym typeface="Calibri"/>
              </a:rPr>
              <a:t>Alternatives: </a:t>
            </a:r>
            <a:r>
              <a:rPr lang="en-US" sz="2400" u="sng" dirty="0" smtClean="0">
                <a:solidFill>
                  <a:schemeClr val="dk1"/>
                </a:solidFill>
                <a:latin typeface="Calibri"/>
                <a:ea typeface="Calibri"/>
                <a:cs typeface="Calibri"/>
                <a:sym typeface="Calibri"/>
                <a:hlinkClick r:id="rId5">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gridalternatives.org</a:t>
            </a:r>
            <a:r>
              <a:rPr lang="en-US" sz="2400" u="sng" dirty="0">
                <a:solidFill>
                  <a:schemeClr val="dk1"/>
                </a:solidFill>
                <a:latin typeface="Calibri"/>
                <a:ea typeface="Calibri"/>
                <a:cs typeface="Calibri"/>
                <a:sym typeface="Calibri"/>
                <a:hlinkClick r:id="rId5">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/what-we-do/energy-for-all</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smtClean="0">
                <a:solidFill>
                  <a:schemeClr val="dk1"/>
                </a:solidFill>
                <a:latin typeface="Calibri"/>
                <a:ea typeface="Calibri"/>
                <a:cs typeface="Calibri"/>
                <a:sym typeface="Calibri"/>
              </a:rPr>
              <a:t>Ava Community Energy: </a:t>
            </a:r>
            <a:r>
              <a:rPr lang="en-US" sz="2400" u="sng" dirty="0" smtClean="0">
                <a:solidFill>
                  <a:schemeClr val="dk1"/>
                </a:solidFill>
                <a:latin typeface="Calibri"/>
                <a:ea typeface="Calibri"/>
                <a:cs typeface="Calibri"/>
                <a:sym typeface="Calibri"/>
                <a:hlinkClick r:id="rId6">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ebce.org</a:t>
            </a:r>
            <a:r>
              <a:rPr lang="en-US" sz="2400" u="sng" dirty="0">
                <a:solidFill>
                  <a:schemeClr val="dk1"/>
                </a:solidFill>
                <a:latin typeface="Calibri"/>
                <a:ea typeface="Calibri"/>
                <a:cs typeface="Calibri"/>
                <a:sym typeface="Calibri"/>
                <a:hlinkClick r:id="rId6">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/clean-power-appliances/</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	- Induction cooktop loaner-</a:t>
            </a:r>
            <a:r>
              <a:rPr lang="en-US" sz="2400" dirty="0" smtClean="0">
                <a:solidFill>
                  <a:schemeClr val="dk1"/>
                </a:solidFill>
                <a:latin typeface="Calibri"/>
                <a:ea typeface="Calibri"/>
                <a:cs typeface="Calibri"/>
                <a:sym typeface="Calibri"/>
              </a:rPr>
              <a:t> </a:t>
            </a:r>
            <a:r>
              <a:rPr lang="en-US" sz="2400" u="sng" dirty="0" smtClean="0">
                <a:solidFill>
                  <a:schemeClr val="dk1"/>
                </a:solidFill>
                <a:latin typeface="Calibri"/>
                <a:ea typeface="Calibri"/>
                <a:cs typeface="Calibri"/>
                <a:sym typeface="Calibri"/>
                <a:hlinkClick r:id="rId7">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ebce.org</a:t>
            </a:r>
            <a:r>
              <a:rPr lang="en-US" sz="2400" u="sng" dirty="0">
                <a:solidFill>
                  <a:schemeClr val="dk1"/>
                </a:solidFill>
                <a:latin typeface="Calibri"/>
                <a:ea typeface="Calibri"/>
                <a:cs typeface="Calibri"/>
                <a:sym typeface="Calibri"/>
                <a:hlinkClick r:id="rId7">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/induction-cooking/</a:t>
            </a:r>
            <a:r>
              <a:rPr lang="en-US" sz="2400" dirty="0">
                <a:solidFill>
                  <a:schemeClr val="dk1"/>
                </a:solidFill>
                <a:latin typeface="Calibri"/>
                <a:ea typeface="Calibri"/>
                <a:cs typeface="Calibri"/>
                <a:sym typeface="Calibri"/>
              </a:rPr>
              <a:t> </a:t>
            </a:r>
            <a:endParaRPr dirty="0"/>
          </a:p>
        </p:txBody>
      </p:sp>
      <p:pic>
        <p:nvPicPr>
          <p:cNvPr id="445" name="Google Shape;445;p12" descr="Rising Sun Center for Opportunity Logo"/>
          <p:cNvPicPr preferRelativeResize="0"/>
          <p:nvPr/>
        </p:nvPicPr>
        <p:blipFill rotWithShape="1">
          <a:blip r:embed="rId8">
            <a:alphaModFix/>
          </a:blip>
          <a:srcRect/>
          <a:stretch/>
        </p:blipFill>
        <p:spPr>
          <a:xfrm>
            <a:off x="2705080" y="1780094"/>
            <a:ext cx="3171825" cy="689707"/>
          </a:xfrm>
          <a:prstGeom prst="rect">
            <a:avLst/>
          </a:prstGeom>
          <a:noFill/>
          <a:ln>
            <a:noFill/>
          </a:ln>
        </p:spPr>
      </p:pic>
      <p:pic>
        <p:nvPicPr>
          <p:cNvPr id="446" name="Google Shape;446;p12" descr="GRID Alternatives | People. Planet. Employment."/>
          <p:cNvPicPr preferRelativeResize="0"/>
          <p:nvPr/>
        </p:nvPicPr>
        <p:blipFill rotWithShape="1">
          <a:blip r:embed="rId9">
            <a:alphaModFix/>
          </a:blip>
          <a:srcRect/>
          <a:stretch/>
        </p:blipFill>
        <p:spPr>
          <a:xfrm>
            <a:off x="6248400" y="1671408"/>
            <a:ext cx="2669063" cy="1040860"/>
          </a:xfrm>
          <a:prstGeom prst="rect">
            <a:avLst/>
          </a:prstGeom>
          <a:noFill/>
          <a:ln>
            <a:noFill/>
          </a:ln>
        </p:spPr>
      </p:pic>
      <p:pic>
        <p:nvPicPr>
          <p:cNvPr id="447" name="Google Shape;447;p12" descr="East Bay Community Energy Adds Fervo Geothermal Energy to Portfolio,  Opening Doors to 24/7 Zero-Emission Electricity"/>
          <p:cNvPicPr preferRelativeResize="0"/>
          <p:nvPr/>
        </p:nvPicPr>
        <p:blipFill rotWithShape="1">
          <a:blip r:embed="rId10">
            <a:alphaModFix/>
          </a:blip>
          <a:srcRect/>
          <a:stretch/>
        </p:blipFill>
        <p:spPr>
          <a:xfrm>
            <a:off x="9158830" y="1443930"/>
            <a:ext cx="2730514" cy="1431742"/>
          </a:xfrm>
          <a:prstGeom prst="rect">
            <a:avLst/>
          </a:prstGeom>
          <a:noFill/>
          <a:ln>
            <a:noFill/>
          </a:ln>
        </p:spPr>
      </p:pic>
      <p:pic>
        <p:nvPicPr>
          <p:cNvPr id="448" name="Google Shape;448;p12" descr="About CSD"/>
          <p:cNvPicPr preferRelativeResize="0"/>
          <p:nvPr/>
        </p:nvPicPr>
        <p:blipFill rotWithShape="1">
          <a:blip r:embed="rId11">
            <a:alphaModFix/>
          </a:blip>
          <a:srcRect/>
          <a:stretch/>
        </p:blipFill>
        <p:spPr>
          <a:xfrm>
            <a:off x="838200" y="1377256"/>
            <a:ext cx="1495385" cy="14953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52"/>
        <p:cNvGrpSpPr/>
        <p:nvPr/>
      </p:nvGrpSpPr>
      <p:grpSpPr>
        <a:xfrm>
          <a:off x="0" y="0"/>
          <a:ext cx="0" cy="0"/>
          <a:chOff x="0" y="0"/>
          <a:chExt cx="0" cy="0"/>
        </a:xfrm>
      </p:grpSpPr>
      <p:sp>
        <p:nvSpPr>
          <p:cNvPr id="453" name="Google Shape;453;p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Incentives and Rebates (cont.)</a:t>
            </a:r>
            <a:endParaRPr/>
          </a:p>
        </p:txBody>
      </p:sp>
      <p:sp>
        <p:nvSpPr>
          <p:cNvPr id="454" name="Google Shape;454;p13" descr="BayREN"/>
          <p:cNvSpPr/>
          <p:nvPr/>
        </p:nvSpPr>
        <p:spPr>
          <a:xfrm>
            <a:off x="4261449" y="3276599"/>
            <a:ext cx="1986951" cy="1986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5" name="Google Shape;455;p13" descr="Welcome | Bay Area Regional Energy Network"/>
          <p:cNvPicPr preferRelativeResize="0"/>
          <p:nvPr/>
        </p:nvPicPr>
        <p:blipFill rotWithShape="1">
          <a:blip r:embed="rId3">
            <a:alphaModFix/>
          </a:blip>
          <a:srcRect/>
          <a:stretch/>
        </p:blipFill>
        <p:spPr>
          <a:xfrm>
            <a:off x="844021" y="1561907"/>
            <a:ext cx="2831819" cy="1235181"/>
          </a:xfrm>
          <a:prstGeom prst="rect">
            <a:avLst/>
          </a:prstGeom>
          <a:noFill/>
          <a:ln>
            <a:noFill/>
          </a:ln>
        </p:spPr>
      </p:pic>
      <p:pic>
        <p:nvPicPr>
          <p:cNvPr id="456" name="Google Shape;456;p13" descr="California Energy-Smart Homes"/>
          <p:cNvPicPr preferRelativeResize="0"/>
          <p:nvPr/>
        </p:nvPicPr>
        <p:blipFill rotWithShape="1">
          <a:blip r:embed="rId4">
            <a:alphaModFix/>
          </a:blip>
          <a:srcRect/>
          <a:stretch/>
        </p:blipFill>
        <p:spPr>
          <a:xfrm>
            <a:off x="3825714" y="1585574"/>
            <a:ext cx="2934226" cy="1200452"/>
          </a:xfrm>
          <a:prstGeom prst="rect">
            <a:avLst/>
          </a:prstGeom>
          <a:noFill/>
          <a:ln>
            <a:noFill/>
          </a:ln>
        </p:spPr>
      </p:pic>
      <p:pic>
        <p:nvPicPr>
          <p:cNvPr id="457" name="Google Shape;457;p13" descr="PG&amp;E, Pacific Gas and Electric - Gas and power company for California"/>
          <p:cNvPicPr preferRelativeResize="0"/>
          <p:nvPr/>
        </p:nvPicPr>
        <p:blipFill rotWithShape="1">
          <a:blip r:embed="rId5">
            <a:alphaModFix/>
          </a:blip>
          <a:srcRect t="3144" r="13091"/>
          <a:stretch/>
        </p:blipFill>
        <p:spPr>
          <a:xfrm>
            <a:off x="7051936" y="1561908"/>
            <a:ext cx="952066" cy="1137156"/>
          </a:xfrm>
          <a:prstGeom prst="rect">
            <a:avLst/>
          </a:prstGeom>
          <a:noFill/>
          <a:ln>
            <a:noFill/>
          </a:ln>
        </p:spPr>
      </p:pic>
      <p:sp>
        <p:nvSpPr>
          <p:cNvPr id="458" name="Google Shape;458;p13"/>
          <p:cNvSpPr txBox="1"/>
          <p:nvPr/>
        </p:nvSpPr>
        <p:spPr>
          <a:xfrm>
            <a:off x="571141" y="3044136"/>
            <a:ext cx="11229795" cy="3416280"/>
          </a:xfrm>
          <a:prstGeom prst="rect">
            <a:avLst/>
          </a:prstGeom>
          <a:solidFill>
            <a:srgbClr val="FFF3C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smtClean="0">
                <a:solidFill>
                  <a:schemeClr val="dk1"/>
                </a:solidFill>
                <a:latin typeface="Calibri"/>
                <a:ea typeface="Calibri"/>
                <a:cs typeface="Calibri"/>
                <a:sym typeface="Calibri"/>
              </a:rPr>
              <a:t>BayREN</a:t>
            </a:r>
            <a:r>
              <a:rPr lang="en-US" sz="2400" b="1"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t>
            </a:r>
            <a:r>
              <a:rPr lang="en-US" sz="2400" u="sng" dirty="0">
                <a:solidFill>
                  <a:schemeClr val="dk1"/>
                </a:solidFill>
                <a:latin typeface="Calibri"/>
                <a:ea typeface="Calibri"/>
                <a:cs typeface="Calibri"/>
                <a:sym typeface="Calibri"/>
                <a:hlinkClick r:id="rId6">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https://www.bayren.org/rebates-financing/single-family-homeowners</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California Energy-Smart </a:t>
            </a:r>
            <a:r>
              <a:rPr lang="en-US" sz="2400" b="1" dirty="0" smtClean="0">
                <a:solidFill>
                  <a:schemeClr val="dk1"/>
                </a:solidFill>
                <a:latin typeface="Calibri"/>
                <a:ea typeface="Calibri"/>
                <a:cs typeface="Calibri"/>
                <a:sym typeface="Calibri"/>
              </a:rPr>
              <a:t>Homes: </a:t>
            </a:r>
            <a:r>
              <a:rPr lang="en-US" sz="2400" u="sng" dirty="0">
                <a:solidFill>
                  <a:schemeClr val="dk1"/>
                </a:solidFill>
                <a:latin typeface="Calibri"/>
                <a:ea typeface="Calibri"/>
                <a:cs typeface="Calibri"/>
                <a:sym typeface="Calibri"/>
                <a:hlinkClick r:id="rId7">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https://www.caenergysmarthomes.com/alterations/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PG&amp;</a:t>
            </a:r>
            <a:r>
              <a:rPr lang="en-US" sz="2400" b="1" dirty="0" smtClean="0">
                <a:solidFill>
                  <a:schemeClr val="dk1"/>
                </a:solidFill>
                <a:latin typeface="Calibri"/>
                <a:ea typeface="Calibri"/>
                <a:cs typeface="Calibri"/>
                <a:sym typeface="Calibri"/>
              </a:rPr>
              <a:t>E: </a:t>
            </a:r>
            <a:r>
              <a:rPr lang="en-US" sz="2400" u="sng" dirty="0">
                <a:solidFill>
                  <a:schemeClr val="dk1"/>
                </a:solidFill>
                <a:latin typeface="Calibri"/>
                <a:ea typeface="Calibri"/>
                <a:cs typeface="Calibri"/>
                <a:sym typeface="Calibri"/>
                <a:hlinkClick r:id="rId8">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https://guide.pge.com/</a:t>
            </a:r>
            <a:r>
              <a:rPr lang="en-US" sz="24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2400" dirty="0" smtClean="0">
              <a:solidFill>
                <a:schemeClr val="dk1"/>
              </a:solidFill>
              <a:latin typeface="Calibri"/>
              <a:ea typeface="Calibri"/>
              <a:cs typeface="Calibri"/>
              <a:sym typeface="Calibri"/>
            </a:endParaRPr>
          </a:p>
          <a:p>
            <a:pPr lvl="0"/>
            <a:r>
              <a:rPr lang="en-US" sz="2400" b="1" dirty="0" smtClean="0">
                <a:solidFill>
                  <a:schemeClr val="dk1"/>
                </a:solidFill>
                <a:latin typeface="Calibri"/>
                <a:ea typeface="Calibri"/>
                <a:cs typeface="Calibri"/>
                <a:sym typeface="Calibri"/>
              </a:rPr>
              <a:t>$1,000’s </a:t>
            </a:r>
            <a:r>
              <a:rPr lang="en-US" sz="2400" b="1" dirty="0">
                <a:solidFill>
                  <a:schemeClr val="dk1"/>
                </a:solidFill>
                <a:latin typeface="Calibri"/>
                <a:ea typeface="Calibri"/>
                <a:cs typeface="Calibri"/>
                <a:sym typeface="Calibri"/>
              </a:rPr>
              <a:t>available </a:t>
            </a:r>
            <a:r>
              <a:rPr lang="en-US" sz="2400" dirty="0">
                <a:solidFill>
                  <a:schemeClr val="dk1"/>
                </a:solidFill>
                <a:latin typeface="Calibri"/>
                <a:ea typeface="Calibri"/>
                <a:cs typeface="Calibri"/>
                <a:sym typeface="Calibri"/>
              </a:rPr>
              <a:t>for heat pumps, </a:t>
            </a:r>
            <a:r>
              <a:rPr lang="en-US" sz="2400" dirty="0" smtClean="0">
                <a:solidFill>
                  <a:schemeClr val="dk1"/>
                </a:solidFill>
                <a:latin typeface="Calibri"/>
                <a:ea typeface="Calibri"/>
                <a:cs typeface="Calibri"/>
                <a:sym typeface="Calibri"/>
              </a:rPr>
              <a:t>induction, </a:t>
            </a:r>
            <a:r>
              <a:rPr lang="en-US" sz="2400" dirty="0">
                <a:solidFill>
                  <a:schemeClr val="dk1"/>
                </a:solidFill>
                <a:latin typeface="Calibri"/>
                <a:ea typeface="Calibri"/>
                <a:cs typeface="Calibri"/>
                <a:sym typeface="Calibri"/>
              </a:rPr>
              <a:t>electric dryers, insulation,</a:t>
            </a:r>
            <a:r>
              <a:rPr lang="en-US" sz="2400" dirty="0" smtClean="0">
                <a:solidFill>
                  <a:schemeClr val="dk1"/>
                </a:solidFill>
                <a:latin typeface="Calibri"/>
                <a:ea typeface="Calibri"/>
                <a:cs typeface="Calibri"/>
                <a:sym typeface="Calibri"/>
              </a:rPr>
              <a:t> &amp; more</a:t>
            </a:r>
            <a:r>
              <a:rPr lang="en-US" sz="2400" dirty="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Stay up to </a:t>
            </a:r>
            <a:r>
              <a:rPr lang="en-US" sz="2400" dirty="0" smtClean="0">
                <a:solidFill>
                  <a:schemeClr val="dk1"/>
                </a:solidFill>
                <a:latin typeface="Calibri"/>
                <a:ea typeface="Calibri"/>
                <a:cs typeface="Calibri"/>
                <a:sym typeface="Calibri"/>
              </a:rPr>
              <a:t>date: </a:t>
            </a:r>
            <a:r>
              <a:rPr lang="en-US" sz="2400" u="sng" dirty="0" smtClean="0">
                <a:solidFill>
                  <a:schemeClr val="dk1"/>
                </a:solidFill>
                <a:latin typeface="Calibri"/>
                <a:ea typeface="Calibri"/>
                <a:cs typeface="Calibri"/>
                <a:sym typeface="Calibri"/>
                <a:hlinkClick r:id="rId9">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incentives.switchison.org</a:t>
            </a:r>
            <a:r>
              <a:rPr lang="en-US" sz="2400" u="sng" dirty="0" smtClean="0">
                <a:solidFill>
                  <a:schemeClr val="dk1"/>
                </a:solidFill>
                <a:latin typeface="Calibri"/>
                <a:ea typeface="Calibri"/>
                <a:cs typeface="Calibri"/>
                <a:sym typeface="Calibri"/>
                <a:hlinkClick r:id="rId9">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a:t>
            </a:r>
            <a:r>
              <a:rPr lang="en-US" sz="240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Track </a:t>
            </a:r>
            <a:r>
              <a:rPr lang="en-US" sz="2400" b="1" dirty="0" smtClean="0">
                <a:solidFill>
                  <a:schemeClr val="dk1"/>
                </a:solidFill>
                <a:latin typeface="Calibri"/>
                <a:ea typeface="Calibri"/>
                <a:cs typeface="Calibri"/>
                <a:sym typeface="Calibri"/>
              </a:rPr>
              <a:t>Federal rebates &amp; tax </a:t>
            </a:r>
            <a:r>
              <a:rPr lang="en-US" sz="2400" b="1" dirty="0" smtClean="0">
                <a:solidFill>
                  <a:schemeClr val="dk1"/>
                </a:solidFill>
                <a:latin typeface="Calibri"/>
                <a:ea typeface="Calibri"/>
                <a:cs typeface="Calibri"/>
                <a:sym typeface="Calibri"/>
              </a:rPr>
              <a:t>credits</a:t>
            </a:r>
            <a:r>
              <a:rPr lang="en-US" sz="2400" b="1" dirty="0" smtClean="0">
                <a:solidFill>
                  <a:schemeClr val="dk1"/>
                </a:solidFill>
                <a:latin typeface="Calibri"/>
                <a:ea typeface="Calibri"/>
                <a:cs typeface="Calibri"/>
                <a:sym typeface="Calibri"/>
              </a:rPr>
              <a:t>:</a:t>
            </a:r>
            <a:r>
              <a:rPr lang="en-US" sz="2400" dirty="0" smtClean="0">
                <a:solidFill>
                  <a:schemeClr val="dk1"/>
                </a:solidFill>
                <a:ea typeface="Calibri"/>
                <a:cs typeface="Calibri"/>
                <a:sym typeface="Calibri"/>
              </a:rPr>
              <a:t> </a:t>
            </a:r>
            <a:r>
              <a:rPr lang="en-US" sz="2400" dirty="0" smtClean="0">
                <a:solidFill>
                  <a:schemeClr val="dk1"/>
                </a:solidFill>
                <a:ea typeface="Calibri"/>
                <a:cs typeface="Calibri"/>
                <a:sym typeface="Calibri"/>
                <a:hlinkClick r:id="rId10"/>
              </a:rPr>
              <a:t>www.oaklandca.gov/topics/inflation-reduction-act-and-building-electrification</a:t>
            </a:r>
            <a:endParaRPr dirty="0"/>
          </a:p>
        </p:txBody>
      </p:sp>
      <p:pic>
        <p:nvPicPr>
          <p:cNvPr id="459" name="Google Shape;459;p13" descr="Econo West | The Switch Is On"/>
          <p:cNvPicPr preferRelativeResize="0"/>
          <p:nvPr/>
        </p:nvPicPr>
        <p:blipFill rotWithShape="1">
          <a:blip r:embed="rId11">
            <a:alphaModFix/>
          </a:blip>
          <a:srcRect/>
          <a:stretch/>
        </p:blipFill>
        <p:spPr>
          <a:xfrm>
            <a:off x="8392907" y="1601349"/>
            <a:ext cx="2913267" cy="10350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0"/>
            <a:ext cx="6073816" cy="6858000"/>
          </a:xfrm>
        </p:spPr>
        <p:txBody>
          <a:bodyPr>
            <a:normAutofit/>
          </a:bodyPr>
          <a:lstStyle/>
          <a:p>
            <a:pPr algn="r">
              <a:spcBef>
                <a:spcPts val="912"/>
              </a:spcBef>
              <a:buNone/>
            </a:pPr>
            <a:endParaRPr lang="en-US" dirty="0" smtClean="0">
              <a:solidFill>
                <a:schemeClr val="bg1"/>
              </a:solidFill>
            </a:endParaRPr>
          </a:p>
          <a:p>
            <a:pPr algn="ctr">
              <a:spcBef>
                <a:spcPts val="0"/>
              </a:spcBef>
              <a:buNone/>
            </a:pPr>
            <a:r>
              <a:rPr lang="en-US" sz="3800" i="1" dirty="0" smtClean="0">
                <a:solidFill>
                  <a:srgbClr val="FFF2CC"/>
                </a:solidFill>
              </a:rPr>
              <a:t>Questions?</a:t>
            </a:r>
          </a:p>
          <a:p>
            <a:pPr algn="ctr">
              <a:buNone/>
            </a:pPr>
            <a:r>
              <a:rPr lang="en-US" sz="800" dirty="0" smtClean="0">
                <a:solidFill>
                  <a:srgbClr val="FFF2CC"/>
                </a:solidFill>
              </a:rPr>
              <a:t>______________________________________________________________________________________________________________</a:t>
            </a:r>
            <a:endParaRPr lang="en-US" sz="865" dirty="0" smtClean="0">
              <a:solidFill>
                <a:srgbClr val="FFF2CC"/>
              </a:solidFill>
            </a:endParaRPr>
          </a:p>
          <a:p>
            <a:pPr marL="455613" indent="-284163">
              <a:spcBef>
                <a:spcPts val="0"/>
              </a:spcBef>
            </a:pPr>
            <a:r>
              <a:rPr lang="en-US" sz="2800" i="1" dirty="0" smtClean="0">
                <a:solidFill>
                  <a:srgbClr val="FFF2CC"/>
                </a:solidFill>
              </a:rPr>
              <a:t> </a:t>
            </a:r>
          </a:p>
          <a:p>
            <a:pPr>
              <a:buNone/>
            </a:pPr>
            <a:endParaRPr lang="en-US" sz="4000" i="1" dirty="0" smtClean="0">
              <a:solidFill>
                <a:srgbClr val="FFF2CC"/>
              </a:solidFill>
            </a:endParaRPr>
          </a:p>
          <a:p>
            <a:pPr algn="ctr">
              <a:buNone/>
            </a:pPr>
            <a:endParaRPr lang="en-US" sz="2800" i="1" dirty="0" smtClean="0">
              <a:solidFill>
                <a:srgbClr val="FFF2CC"/>
              </a:solidFill>
            </a:endParaRPr>
          </a:p>
          <a:p>
            <a:pPr algn="r">
              <a:buNone/>
            </a:pPr>
            <a:endParaRPr lang="en-US" sz="2800" i="1" dirty="0" smtClean="0">
              <a:solidFill>
                <a:srgbClr val="FFF2CC"/>
              </a:solidFill>
            </a:endParaRPr>
          </a:p>
          <a:p>
            <a:pPr algn="r">
              <a:buNone/>
            </a:pPr>
            <a:endParaRPr lang="en-US" sz="2800" i="1" dirty="0" smtClean="0">
              <a:solidFill>
                <a:srgbClr val="FFF2CC"/>
              </a:solidFill>
            </a:endParaRPr>
          </a:p>
          <a:p>
            <a:pPr algn="r">
              <a:buNone/>
            </a:pPr>
            <a:endParaRPr lang="en-US" sz="2800" i="1" dirty="0" smtClean="0">
              <a:solidFill>
                <a:srgbClr val="FFF2CC"/>
              </a:solidFill>
            </a:endParaRPr>
          </a:p>
          <a:p>
            <a:pPr algn="r">
              <a:buNone/>
            </a:pPr>
            <a:endParaRPr lang="en-US" sz="2800" i="1" dirty="0" smtClean="0">
              <a:solidFill>
                <a:srgbClr val="FFF2CC"/>
              </a:solidFill>
            </a:endParaRPr>
          </a:p>
          <a:p>
            <a:pPr algn="r">
              <a:buNone/>
            </a:pPr>
            <a:endParaRPr lang="en-US" sz="2800" i="1" dirty="0" smtClean="0">
              <a:solidFill>
                <a:srgbClr val="FFF2CC"/>
              </a:solidFill>
            </a:endParaRPr>
          </a:p>
          <a:p>
            <a:pPr algn="r">
              <a:buNone/>
            </a:pPr>
            <a:endParaRPr lang="en-US" sz="2800" i="1" dirty="0" smtClean="0">
              <a:solidFill>
                <a:srgbClr val="FFF2CC"/>
              </a:solidFill>
            </a:endParaRPr>
          </a:p>
          <a:p>
            <a:pPr lvl="0" algn="ctr">
              <a:buNone/>
              <a:defRPr/>
            </a:pPr>
            <a:r>
              <a:rPr lang="en-US" sz="2400" i="1" dirty="0" smtClean="0">
                <a:solidFill>
                  <a:srgbClr val="FFF2CC"/>
                </a:solidFill>
              </a:rPr>
              <a:t>More info</a:t>
            </a:r>
            <a:r>
              <a:rPr lang="en-US" sz="2400" i="1" dirty="0" smtClean="0">
                <a:solidFill>
                  <a:srgbClr val="FFF2CC"/>
                </a:solidFill>
              </a:rPr>
              <a:t>:</a:t>
            </a:r>
          </a:p>
          <a:p>
            <a:pPr lvl="0" algn="ctr">
              <a:buNone/>
              <a:defRPr/>
            </a:pPr>
            <a:r>
              <a:rPr lang="en-US" sz="2400" dirty="0" err="1" smtClean="0">
                <a:solidFill>
                  <a:srgbClr val="FFF2CC"/>
                </a:solidFill>
              </a:rPr>
              <a:t>www.oaklandca.gov</a:t>
            </a:r>
            <a:r>
              <a:rPr lang="en-US" sz="2400" dirty="0" smtClean="0">
                <a:solidFill>
                  <a:srgbClr val="FFF2CC"/>
                </a:solidFill>
              </a:rPr>
              <a:t>/projects/electrify</a:t>
            </a:r>
            <a:endParaRPr lang="en-US" sz="2400" dirty="0" smtClean="0">
              <a:solidFill>
                <a:srgbClr val="FFF2CC"/>
              </a:solidFill>
            </a:endParaRPr>
          </a:p>
        </p:txBody>
      </p:sp>
      <p:sp>
        <p:nvSpPr>
          <p:cNvPr id="8" name="Text Placeholder 2"/>
          <p:cNvSpPr txBox="1">
            <a:spLocks/>
          </p:cNvSpPr>
          <p:nvPr/>
        </p:nvSpPr>
        <p:spPr>
          <a:xfrm>
            <a:off x="5852949" y="0"/>
            <a:ext cx="6339051" cy="6858000"/>
          </a:xfrm>
          <a:prstGeom prst="rect">
            <a:avLst/>
          </a:prstGeom>
        </p:spPr>
        <p:txBody>
          <a:bodyPr vert="horz" lIns="91430" tIns="45715" rIns="91430" bIns="45715" rtlCol="0">
            <a:normAutofit/>
          </a:bodyPr>
          <a:lstStyle/>
          <a:p>
            <a:pPr marL="342863" marR="0" lvl="0" indent="-342863" algn="r" defTabSz="457151" rtl="0" eaLnBrk="1" fontAlgn="auto" latinLnBrk="0" hangingPunct="1">
              <a:lnSpc>
                <a:spcPct val="100000"/>
              </a:lnSpc>
              <a:spcBef>
                <a:spcPts val="912"/>
              </a:spcBef>
              <a:spcAft>
                <a:spcPts val="0"/>
              </a:spcAft>
              <a:buClrTx/>
              <a:buSzTx/>
              <a:buFont typeface="Arial"/>
              <a:buNone/>
              <a:tabLst/>
              <a:defRPr/>
            </a:pPr>
            <a:endParaRPr kumimoji="0" lang="en-US" sz="2000" b="0" i="0" u="none" strike="noStrike" kern="1200" cap="none" spc="0" normalizeH="0" baseline="0" noProof="0" dirty="0" smtClean="0">
              <a:ln>
                <a:noFill/>
              </a:ln>
              <a:solidFill>
                <a:schemeClr val="bg1"/>
              </a:solidFill>
              <a:effectLst/>
              <a:uLnTx/>
              <a:uFillTx/>
              <a:latin typeface="+mn-lt"/>
              <a:ea typeface="+mn-ea"/>
              <a:cs typeface="+mn-cs"/>
            </a:endParaRPr>
          </a:p>
          <a:p>
            <a:pPr marL="342863" marR="0" lvl="0" indent="-342863" algn="ctr" defTabSz="457151" rtl="0" eaLnBrk="1" fontAlgn="auto" latinLnBrk="0" hangingPunct="1">
              <a:lnSpc>
                <a:spcPct val="100000"/>
              </a:lnSpc>
              <a:spcBef>
                <a:spcPts val="0"/>
              </a:spcBef>
              <a:spcAft>
                <a:spcPts val="0"/>
              </a:spcAft>
              <a:buClrTx/>
              <a:buSzTx/>
              <a:buFont typeface="Arial"/>
              <a:buNone/>
              <a:tabLst/>
              <a:defRPr/>
            </a:pPr>
            <a:r>
              <a:rPr kumimoji="0" lang="en-US" sz="3800" b="0" i="1" u="none" strike="noStrike" kern="1200" cap="none" spc="0" normalizeH="0" baseline="0" noProof="0" dirty="0" smtClean="0">
                <a:ln>
                  <a:noFill/>
                </a:ln>
                <a:solidFill>
                  <a:srgbClr val="FFF2CC"/>
                </a:solidFill>
                <a:effectLst/>
                <a:uLnTx/>
                <a:uFillTx/>
                <a:latin typeface="+mn-lt"/>
                <a:ea typeface="+mn-ea"/>
                <a:cs typeface="+mn-cs"/>
              </a:rPr>
              <a:t>Ideas for Collaboration!</a:t>
            </a:r>
          </a:p>
          <a:p>
            <a:pPr marL="342863" marR="0" lvl="0" indent="-342863" algn="ctr" defTabSz="457151"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smtClean="0">
                <a:ln>
                  <a:noFill/>
                </a:ln>
                <a:solidFill>
                  <a:srgbClr val="FFF2CC"/>
                </a:solidFill>
                <a:effectLst/>
                <a:uLnTx/>
                <a:uFillTx/>
                <a:latin typeface="+mn-lt"/>
                <a:ea typeface="+mn-ea"/>
                <a:cs typeface="+mn-cs"/>
              </a:rPr>
              <a:t>______________________________________________________________________________________________________________</a:t>
            </a:r>
            <a:endParaRPr kumimoji="0" lang="en-US" sz="865" b="0" i="0" u="none" strike="noStrike" kern="1200" cap="none" spc="0" normalizeH="0" baseline="0" noProof="0" dirty="0" smtClean="0">
              <a:ln>
                <a:noFill/>
              </a:ln>
              <a:solidFill>
                <a:srgbClr val="FFF2CC"/>
              </a:solidFill>
              <a:effectLst/>
              <a:uLnTx/>
              <a:uFillTx/>
              <a:latin typeface="+mn-lt"/>
              <a:ea typeface="+mn-ea"/>
              <a:cs typeface="+mn-cs"/>
            </a:endParaRPr>
          </a:p>
          <a:p>
            <a:pPr marL="455613" marR="0" lvl="0" indent="-171450" algn="l" defTabSz="457151" rtl="0" eaLnBrk="1" fontAlgn="auto" latinLnBrk="0" hangingPunct="1">
              <a:lnSpc>
                <a:spcPct val="100000"/>
              </a:lnSpc>
              <a:spcAft>
                <a:spcPts val="0"/>
              </a:spcAft>
              <a:buClrTx/>
              <a:buSzTx/>
              <a:buFont typeface="Arial"/>
              <a:buChar char="•"/>
              <a:tabLst/>
              <a:defRPr/>
            </a:pPr>
            <a:r>
              <a:rPr kumimoji="0" lang="en-US" sz="2400" b="0" u="none" strike="noStrike" kern="1200" cap="none" spc="0" normalizeH="0" baseline="0" noProof="0" dirty="0" smtClean="0">
                <a:ln>
                  <a:noFill/>
                </a:ln>
                <a:solidFill>
                  <a:srgbClr val="FFF2CC"/>
                </a:solidFill>
                <a:effectLst/>
                <a:uLnTx/>
                <a:uFillTx/>
                <a:latin typeface="+mn-lt"/>
                <a:ea typeface="+mn-ea"/>
                <a:cs typeface="+mn-cs"/>
              </a:rPr>
              <a:t>RLS HEEP Pilot</a:t>
            </a:r>
          </a:p>
          <a:p>
            <a:pPr marL="455613" marR="0" lvl="0" indent="-171450" algn="l" defTabSz="457151" rtl="0" eaLnBrk="1" fontAlgn="auto" latinLnBrk="0" hangingPunct="1">
              <a:lnSpc>
                <a:spcPct val="100000"/>
              </a:lnSpc>
              <a:spcAft>
                <a:spcPts val="0"/>
              </a:spcAft>
              <a:buClrTx/>
              <a:buSzTx/>
              <a:buFont typeface="Arial"/>
              <a:buChar char="•"/>
              <a:tabLst/>
              <a:defRPr/>
            </a:pPr>
            <a:r>
              <a:rPr lang="en-US" sz="2400" dirty="0" smtClean="0">
                <a:solidFill>
                  <a:srgbClr val="FFF2CC"/>
                </a:solidFill>
              </a:rPr>
              <a:t>Renter &amp; Homeowner workshops</a:t>
            </a:r>
          </a:p>
          <a:p>
            <a:pPr marL="455613" marR="0" lvl="0" indent="-171450" algn="l" defTabSz="457151" rtl="0" eaLnBrk="1" fontAlgn="auto" latinLnBrk="0" hangingPunct="1">
              <a:lnSpc>
                <a:spcPct val="100000"/>
              </a:lnSpc>
              <a:spcAft>
                <a:spcPts val="0"/>
              </a:spcAft>
              <a:buClrTx/>
              <a:buSzTx/>
              <a:buFont typeface="Arial"/>
              <a:buChar char="•"/>
              <a:tabLst/>
              <a:defRPr/>
            </a:pPr>
            <a:r>
              <a:rPr kumimoji="0" lang="en-US" sz="2400" b="0" u="none" strike="noStrike" kern="1200" cap="none" spc="0" normalizeH="0" baseline="0" noProof="0" dirty="0" smtClean="0">
                <a:ln>
                  <a:noFill/>
                </a:ln>
                <a:solidFill>
                  <a:srgbClr val="FFF2CC"/>
                </a:solidFill>
                <a:effectLst/>
                <a:uLnTx/>
                <a:uFillTx/>
                <a:latin typeface="+mn-lt"/>
                <a:ea typeface="+mn-ea"/>
                <a:cs typeface="+mn-cs"/>
              </a:rPr>
              <a:t>NOFO</a:t>
            </a:r>
          </a:p>
          <a:p>
            <a:pPr marL="455613" marR="0" lvl="0" indent="-171450" algn="l" defTabSz="457151" rtl="0" eaLnBrk="1" fontAlgn="auto" latinLnBrk="0" hangingPunct="1">
              <a:lnSpc>
                <a:spcPct val="100000"/>
              </a:lnSpc>
              <a:spcAft>
                <a:spcPts val="0"/>
              </a:spcAft>
              <a:buClrTx/>
              <a:buSzTx/>
              <a:buFont typeface="Arial"/>
              <a:buChar char="•"/>
              <a:tabLst/>
              <a:defRPr/>
            </a:pPr>
            <a:r>
              <a:rPr lang="en-US" sz="2400" dirty="0" smtClean="0">
                <a:solidFill>
                  <a:srgbClr val="FFF2CC"/>
                </a:solidFill>
              </a:rPr>
              <a:t>Events…</a:t>
            </a:r>
            <a:endParaRPr kumimoji="0" lang="en-US" sz="2400" b="0"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l" defTabSz="457151" rtl="0" eaLnBrk="1" fontAlgn="auto" latinLnBrk="0" hangingPunct="1">
              <a:lnSpc>
                <a:spcPct val="100000"/>
              </a:lnSpc>
              <a:spcBef>
                <a:spcPct val="20000"/>
              </a:spcBef>
              <a:spcAft>
                <a:spcPts val="0"/>
              </a:spcAft>
              <a:buClrTx/>
              <a:buSzTx/>
              <a:buFont typeface="Arial"/>
              <a:buNone/>
              <a:tabLst/>
              <a:defRPr/>
            </a:pPr>
            <a:endParaRPr kumimoji="0" lang="en-US" sz="4000" b="0" i="1"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ctr" defTabSz="457151" rtl="0" eaLnBrk="1" fontAlgn="auto" latinLnBrk="0" hangingPunct="1">
              <a:lnSpc>
                <a:spcPct val="100000"/>
              </a:lnSpc>
              <a:spcBef>
                <a:spcPct val="20000"/>
              </a:spcBef>
              <a:spcAft>
                <a:spcPts val="0"/>
              </a:spcAft>
              <a:buClrTx/>
              <a:buSzTx/>
              <a:buFont typeface="Arial"/>
              <a:buNone/>
              <a:tabLst/>
              <a:defRPr/>
            </a:pPr>
            <a:endParaRPr kumimoji="0" lang="en-US" sz="2800" b="0" i="1"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r" defTabSz="457151" rtl="0" eaLnBrk="1" fontAlgn="auto" latinLnBrk="0" hangingPunct="1">
              <a:lnSpc>
                <a:spcPct val="100000"/>
              </a:lnSpc>
              <a:spcBef>
                <a:spcPct val="20000"/>
              </a:spcBef>
              <a:spcAft>
                <a:spcPts val="0"/>
              </a:spcAft>
              <a:buClrTx/>
              <a:buSzTx/>
              <a:buFont typeface="Arial"/>
              <a:buNone/>
              <a:tabLst/>
              <a:defRPr/>
            </a:pPr>
            <a:endParaRPr kumimoji="0" lang="en-US" sz="2800" b="0" i="1"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r" defTabSz="457151" rtl="0" eaLnBrk="1" fontAlgn="auto" latinLnBrk="0" hangingPunct="1">
              <a:lnSpc>
                <a:spcPct val="100000"/>
              </a:lnSpc>
              <a:spcBef>
                <a:spcPct val="20000"/>
              </a:spcBef>
              <a:spcAft>
                <a:spcPts val="0"/>
              </a:spcAft>
              <a:buClrTx/>
              <a:buSzTx/>
              <a:buFont typeface="Arial"/>
              <a:buNone/>
              <a:tabLst/>
              <a:defRPr/>
            </a:pPr>
            <a:endParaRPr kumimoji="0" lang="en-US" sz="2800" b="0" i="1"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r" defTabSz="457151" rtl="0" eaLnBrk="1" fontAlgn="auto" latinLnBrk="0" hangingPunct="1">
              <a:lnSpc>
                <a:spcPct val="100000"/>
              </a:lnSpc>
              <a:spcBef>
                <a:spcPct val="20000"/>
              </a:spcBef>
              <a:spcAft>
                <a:spcPts val="0"/>
              </a:spcAft>
              <a:buClrTx/>
              <a:buSzTx/>
              <a:buFont typeface="Arial"/>
              <a:buNone/>
              <a:tabLst/>
              <a:defRPr/>
            </a:pPr>
            <a:endParaRPr kumimoji="0" lang="en-US" sz="2800" b="0" i="1" u="none" strike="noStrike" kern="1200" cap="none" spc="0" normalizeH="0" baseline="0" noProof="0" dirty="0" smtClean="0">
              <a:ln>
                <a:noFill/>
              </a:ln>
              <a:solidFill>
                <a:srgbClr val="FFF2CC"/>
              </a:solidFill>
              <a:effectLst/>
              <a:uLnTx/>
              <a:uFillTx/>
              <a:latin typeface="+mn-lt"/>
              <a:ea typeface="+mn-ea"/>
              <a:cs typeface="+mn-cs"/>
            </a:endParaRPr>
          </a:p>
          <a:p>
            <a:pPr marL="342863" marR="0" lvl="0" indent="-342863" algn="r" defTabSz="457151" rtl="0" eaLnBrk="1" fontAlgn="auto" latinLnBrk="0" hangingPunct="1">
              <a:lnSpc>
                <a:spcPct val="100000"/>
              </a:lnSpc>
              <a:spcBef>
                <a:spcPct val="20000"/>
              </a:spcBef>
              <a:spcAft>
                <a:spcPts val="0"/>
              </a:spcAft>
              <a:buClrTx/>
              <a:buSzTx/>
              <a:buFont typeface="Arial"/>
              <a:buNone/>
              <a:tabLst/>
              <a:defRPr/>
            </a:pPr>
            <a:r>
              <a:rPr kumimoji="0" lang="en-US" sz="2800" b="0" i="1" u="none" strike="noStrike" kern="1200" cap="none" spc="0" normalizeH="0" baseline="0" noProof="0" dirty="0" smtClean="0">
                <a:ln>
                  <a:noFill/>
                </a:ln>
                <a:solidFill>
                  <a:srgbClr val="FFF2CC"/>
                </a:solidFill>
                <a:effectLst/>
                <a:uLnTx/>
                <a:uFillTx/>
                <a:latin typeface="+mn-lt"/>
                <a:ea typeface="+mn-ea"/>
                <a:cs typeface="+mn-cs"/>
              </a:rPr>
              <a:t>\</a:t>
            </a:r>
            <a:endParaRPr kumimoji="0" lang="en-US" sz="2600" b="0" i="0" u="none" strike="noStrike" kern="1200" cap="none" spc="0" normalizeH="0" baseline="0" noProof="0" dirty="0" smtClean="0">
              <a:ln>
                <a:noFill/>
              </a:ln>
              <a:solidFill>
                <a:srgbClr val="FFF2CC"/>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297004"/>
            <a:ext cx="6622007" cy="6560996"/>
          </a:xfrm>
        </p:spPr>
        <p:txBody>
          <a:bodyPr>
            <a:normAutofit/>
          </a:bodyPr>
          <a:lstStyle/>
          <a:p>
            <a:pPr algn="r">
              <a:spcBef>
                <a:spcPts val="912"/>
              </a:spcBef>
              <a:buNone/>
            </a:pPr>
            <a:endParaRPr lang="en-US" dirty="0" smtClean="0">
              <a:solidFill>
                <a:schemeClr val="bg1"/>
              </a:solidFill>
            </a:endParaRPr>
          </a:p>
          <a:p>
            <a:pPr algn="ctr">
              <a:buNone/>
            </a:pPr>
            <a:endParaRPr lang="en-US" sz="4235" dirty="0" smtClean="0">
              <a:solidFill>
                <a:srgbClr val="FFF2CC"/>
              </a:solidFill>
            </a:endParaRPr>
          </a:p>
          <a:p>
            <a:pPr algn="ctr">
              <a:buNone/>
            </a:pPr>
            <a:r>
              <a:rPr lang="en-US" sz="4941" i="1" dirty="0" smtClean="0">
                <a:solidFill>
                  <a:srgbClr val="FFF2CC"/>
                </a:solidFill>
              </a:rPr>
              <a:t>Thank you!</a:t>
            </a:r>
          </a:p>
          <a:p>
            <a:pPr algn="ctr">
              <a:buNone/>
            </a:pPr>
            <a:r>
              <a:rPr lang="en-US" sz="800" dirty="0" smtClean="0">
                <a:solidFill>
                  <a:srgbClr val="FFF2CC"/>
                </a:solidFill>
              </a:rPr>
              <a:t>______________________________________________________________________________________________________________</a:t>
            </a:r>
            <a:endParaRPr lang="en-US" sz="865" dirty="0" smtClean="0">
              <a:solidFill>
                <a:srgbClr val="FFF2CC"/>
              </a:solidFill>
            </a:endParaRPr>
          </a:p>
          <a:p>
            <a:pPr algn="ctr">
              <a:buNone/>
            </a:pPr>
            <a:endParaRPr lang="en-US" sz="4000" dirty="0" smtClean="0">
              <a:solidFill>
                <a:srgbClr val="FFF2CC"/>
              </a:solidFill>
            </a:endParaRPr>
          </a:p>
          <a:p>
            <a:pPr algn="ctr">
              <a:buNone/>
            </a:pPr>
            <a:endParaRPr lang="en-US" sz="4000" dirty="0" smtClean="0">
              <a:solidFill>
                <a:srgbClr val="FFF2CC"/>
              </a:solidFill>
            </a:endParaRPr>
          </a:p>
          <a:p>
            <a:pPr algn="ctr">
              <a:buNone/>
            </a:pPr>
            <a:r>
              <a:rPr lang="en-US" sz="2800" i="1" dirty="0" smtClean="0">
                <a:solidFill>
                  <a:srgbClr val="FFF2CC"/>
                </a:solidFill>
              </a:rPr>
              <a:t>More info:</a:t>
            </a:r>
          </a:p>
          <a:p>
            <a:pPr algn="ctr">
              <a:buNone/>
            </a:pPr>
            <a:endParaRPr lang="en-US" sz="2800" i="1" dirty="0" smtClean="0">
              <a:solidFill>
                <a:srgbClr val="FFF2CC"/>
              </a:solidFill>
            </a:endParaRPr>
          </a:p>
          <a:p>
            <a:pPr algn="ctr">
              <a:buNone/>
            </a:pPr>
            <a:r>
              <a:rPr lang="en-US" sz="3000" dirty="0" smtClean="0">
                <a:solidFill>
                  <a:srgbClr val="FFF2CC"/>
                </a:solidFill>
              </a:rPr>
              <a:t>www.oaklandca.gov/projects/electrify</a:t>
            </a:r>
          </a:p>
          <a:p>
            <a:pPr algn="r">
              <a:buNone/>
            </a:pPr>
            <a:endParaRPr lang="en-US" sz="2600" dirty="0" smtClean="0">
              <a:solidFill>
                <a:srgbClr val="FFF2CC"/>
              </a:solidFill>
            </a:endParaRPr>
          </a:p>
        </p:txBody>
      </p:sp>
      <p:pic>
        <p:nvPicPr>
          <p:cNvPr id="5" name="Picture 4" descr="Screen Shot 2020-07-29 at 4.03.24 PM.png"/>
          <p:cNvPicPr>
            <a:picLocks noChangeAspect="1"/>
          </p:cNvPicPr>
          <p:nvPr/>
        </p:nvPicPr>
        <p:blipFill>
          <a:blip r:embed="rId3"/>
          <a:stretch>
            <a:fillRect/>
          </a:stretch>
        </p:blipFill>
        <p:spPr>
          <a:xfrm>
            <a:off x="6623812" y="0"/>
            <a:ext cx="5282119"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3"/>
        <p:cNvGrpSpPr/>
        <p:nvPr/>
      </p:nvGrpSpPr>
      <p:grpSpPr>
        <a:xfrm>
          <a:off x="0" y="0"/>
          <a:ext cx="0" cy="0"/>
          <a:chOff x="0" y="0"/>
          <a:chExt cx="0" cy="0"/>
        </a:xfrm>
      </p:grpSpPr>
      <p:pic>
        <p:nvPicPr>
          <p:cNvPr id="11" name="Picture 10" descr="Screenshot 2021-10-11 at 21-31-44 ART Bay Shoreline Flood Explorer.png"/>
          <p:cNvPicPr>
            <a:picLocks noChangeAspect="1"/>
          </p:cNvPicPr>
          <p:nvPr/>
        </p:nvPicPr>
        <p:blipFill>
          <a:blip r:embed="rId3"/>
          <a:srcRect l="7934" t="18523" r="17355" b="17718"/>
          <a:stretch>
            <a:fillRect/>
          </a:stretch>
        </p:blipFill>
        <p:spPr>
          <a:xfrm>
            <a:off x="6208760" y="736351"/>
            <a:ext cx="5563561" cy="2923300"/>
          </a:xfrm>
          <a:prstGeom prst="rect">
            <a:avLst/>
          </a:prstGeom>
          <a:ln w="19050">
            <a:solidFill>
              <a:schemeClr val="tx1"/>
            </a:solidFill>
          </a:ln>
        </p:spPr>
      </p:pic>
      <p:pic>
        <p:nvPicPr>
          <p:cNvPr id="345" name="Google Shape;345;p4" descr="New projects to explore how air pollution in indoor spaces affects human  health"/>
          <p:cNvPicPr preferRelativeResize="0"/>
          <p:nvPr/>
        </p:nvPicPr>
        <p:blipFill rotWithShape="1">
          <a:blip r:embed="rId4">
            <a:alphaModFix/>
          </a:blip>
          <a:srcRect/>
          <a:stretch/>
        </p:blipFill>
        <p:spPr>
          <a:xfrm>
            <a:off x="397468" y="731214"/>
            <a:ext cx="5201496" cy="2912427"/>
          </a:xfrm>
          <a:prstGeom prst="rect">
            <a:avLst/>
          </a:prstGeom>
          <a:noFill/>
          <a:ln w="12700" cap="flat" cmpd="sng">
            <a:solidFill>
              <a:schemeClr val="dk1"/>
            </a:solidFill>
            <a:prstDash val="solid"/>
            <a:round/>
            <a:headEnd type="none" w="sm" len="sm"/>
            <a:tailEnd type="none" w="sm" len="sm"/>
          </a:ln>
        </p:spPr>
      </p:pic>
      <p:pic>
        <p:nvPicPr>
          <p:cNvPr id="346" name="Google Shape;346;p4" descr="PG&amp;amp;E says federal criminal charges likely in 2010 San Bruno explosion -  ABC7 San Francisco"/>
          <p:cNvPicPr preferRelativeResize="0"/>
          <p:nvPr/>
        </p:nvPicPr>
        <p:blipFill rotWithShape="1">
          <a:blip r:embed="rId5">
            <a:alphaModFix/>
          </a:blip>
          <a:srcRect/>
          <a:stretch/>
        </p:blipFill>
        <p:spPr>
          <a:xfrm>
            <a:off x="401710" y="3809499"/>
            <a:ext cx="5197253" cy="2926503"/>
          </a:xfrm>
          <a:prstGeom prst="rect">
            <a:avLst/>
          </a:prstGeom>
          <a:noFill/>
          <a:ln w="12700" cap="flat" cmpd="sng">
            <a:solidFill>
              <a:schemeClr val="dk1"/>
            </a:solidFill>
            <a:prstDash val="solid"/>
            <a:round/>
            <a:headEnd type="none" w="sm" len="sm"/>
            <a:tailEnd type="none" w="sm" len="sm"/>
          </a:ln>
        </p:spPr>
      </p:pic>
      <p:pic>
        <p:nvPicPr>
          <p:cNvPr id="347" name="Google Shape;347;p4" descr="A picture containing man, water, table, wooden&#10;&#10;Description automatically generated"/>
          <p:cNvPicPr preferRelativeResize="0"/>
          <p:nvPr/>
        </p:nvPicPr>
        <p:blipFill rotWithShape="1">
          <a:blip r:embed="rId6">
            <a:alphaModFix/>
          </a:blip>
          <a:srcRect/>
          <a:stretch/>
        </p:blipFill>
        <p:spPr>
          <a:xfrm>
            <a:off x="6220241" y="3823628"/>
            <a:ext cx="5541700" cy="2912373"/>
          </a:xfrm>
          <a:prstGeom prst="rect">
            <a:avLst/>
          </a:prstGeom>
          <a:noFill/>
          <a:ln w="12700" cap="flat" cmpd="sng">
            <a:solidFill>
              <a:schemeClr val="dk1"/>
            </a:solidFill>
            <a:prstDash val="solid"/>
            <a:round/>
            <a:headEnd type="none" w="sm" len="sm"/>
            <a:tailEnd type="none" w="sm" len="sm"/>
          </a:ln>
        </p:spPr>
      </p:pic>
      <p:sp>
        <p:nvSpPr>
          <p:cNvPr id="348" name="Google Shape;348;p4"/>
          <p:cNvSpPr txBox="1">
            <a:spLocks noGrp="1"/>
          </p:cNvSpPr>
          <p:nvPr>
            <p:ph type="title"/>
          </p:nvPr>
        </p:nvSpPr>
        <p:spPr>
          <a:xfrm>
            <a:off x="0" y="1"/>
            <a:ext cx="12192000" cy="91234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400"/>
              <a:buFont typeface="Calibri"/>
              <a:buNone/>
            </a:pPr>
            <a:r>
              <a:rPr lang="en-US" sz="3400"/>
              <a:t>Why Building Electrification?</a:t>
            </a:r>
            <a:endParaRPr/>
          </a:p>
        </p:txBody>
      </p:sp>
      <p:sp>
        <p:nvSpPr>
          <p:cNvPr id="349" name="Google Shape;349;p4"/>
          <p:cNvSpPr txBox="1"/>
          <p:nvPr/>
        </p:nvSpPr>
        <p:spPr>
          <a:xfrm>
            <a:off x="487098" y="6274346"/>
            <a:ext cx="2808996"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dk1"/>
                </a:solidFill>
                <a:latin typeface="Calibri"/>
                <a:ea typeface="Calibri"/>
                <a:cs typeface="Calibri"/>
                <a:sym typeface="Calibri"/>
              </a:rPr>
              <a:t>Safety and Resilience</a:t>
            </a:r>
            <a:endParaRPr/>
          </a:p>
        </p:txBody>
      </p:sp>
      <p:sp>
        <p:nvSpPr>
          <p:cNvPr id="350" name="Google Shape;350;p4"/>
          <p:cNvSpPr txBox="1"/>
          <p:nvPr/>
        </p:nvSpPr>
        <p:spPr>
          <a:xfrm>
            <a:off x="10877107" y="6274347"/>
            <a:ext cx="744280"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Jobs</a:t>
            </a:r>
            <a:endParaRPr sz="2000" i="1">
              <a:solidFill>
                <a:schemeClr val="dk1"/>
              </a:solidFill>
              <a:latin typeface="Calibri"/>
              <a:ea typeface="Calibri"/>
              <a:cs typeface="Calibri"/>
              <a:sym typeface="Calibri"/>
            </a:endParaRPr>
          </a:p>
        </p:txBody>
      </p:sp>
      <p:sp>
        <p:nvSpPr>
          <p:cNvPr id="351" name="Google Shape;351;p4"/>
          <p:cNvSpPr txBox="1"/>
          <p:nvPr/>
        </p:nvSpPr>
        <p:spPr>
          <a:xfrm>
            <a:off x="10483702" y="3212225"/>
            <a:ext cx="1137685"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Climate</a:t>
            </a:r>
            <a:endParaRPr/>
          </a:p>
        </p:txBody>
      </p:sp>
      <p:sp>
        <p:nvSpPr>
          <p:cNvPr id="352" name="Google Shape;352;p4"/>
          <p:cNvSpPr txBox="1"/>
          <p:nvPr/>
        </p:nvSpPr>
        <p:spPr>
          <a:xfrm>
            <a:off x="487098" y="3188020"/>
            <a:ext cx="1065256" cy="461655"/>
          </a:xfrm>
          <a:prstGeom prst="rect">
            <a:avLst/>
          </a:prstGeom>
          <a:solidFill>
            <a:srgbClr val="FFF2CC"/>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Health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6"/>
        <p:cNvGrpSpPr/>
        <p:nvPr/>
      </p:nvGrpSpPr>
      <p:grpSpPr>
        <a:xfrm>
          <a:off x="0" y="0"/>
          <a:ext cx="0" cy="0"/>
          <a:chOff x="0" y="0"/>
          <a:chExt cx="0" cy="0"/>
        </a:xfrm>
      </p:grpSpPr>
      <p:sp>
        <p:nvSpPr>
          <p:cNvPr id="357" name="Google Shape;357;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is </a:t>
            </a:r>
            <a:r>
              <a:rPr lang="en-US" b="1" i="1" dirty="0"/>
              <a:t>holistic </a:t>
            </a:r>
            <a:r>
              <a:rPr lang="en-US" dirty="0"/>
              <a:t>electrification?</a:t>
            </a:r>
            <a:endParaRPr dirty="0"/>
          </a:p>
        </p:txBody>
      </p:sp>
      <p:pic>
        <p:nvPicPr>
          <p:cNvPr id="358" name="Google Shape;358;p5"/>
          <p:cNvPicPr preferRelativeResize="0"/>
          <p:nvPr/>
        </p:nvPicPr>
        <p:blipFill rotWithShape="1">
          <a:blip r:embed="rId3">
            <a:alphaModFix/>
            <a:lum contrast="20000"/>
          </a:blip>
          <a:srcRect t="4991" r="1758" b="624"/>
          <a:stretch/>
        </p:blipFill>
        <p:spPr>
          <a:xfrm>
            <a:off x="3218332" y="1672346"/>
            <a:ext cx="8973667" cy="4788275"/>
          </a:xfrm>
          <a:prstGeom prst="rect">
            <a:avLst/>
          </a:prstGeom>
          <a:noFill/>
          <a:ln>
            <a:noFill/>
          </a:ln>
        </p:spPr>
      </p:pic>
      <p:sp>
        <p:nvSpPr>
          <p:cNvPr id="359" name="Google Shape;359;p5"/>
          <p:cNvSpPr txBox="1"/>
          <p:nvPr/>
        </p:nvSpPr>
        <p:spPr>
          <a:xfrm>
            <a:off x="0" y="1648681"/>
            <a:ext cx="3468317" cy="4811940"/>
          </a:xfrm>
          <a:prstGeom prst="rect">
            <a:avLst/>
          </a:prstGeom>
          <a:solidFill>
            <a:srgbClr val="FFF3CB"/>
          </a:solidFill>
          <a:ln>
            <a:noFill/>
          </a:ln>
        </p:spPr>
        <p:txBody>
          <a:bodyPr spcFirstLastPara="1" wrap="square" lIns="60950" tIns="60950" rIns="60950" bIns="60950" anchor="t" anchorCtr="0">
            <a:spAutoFit/>
          </a:bodyPr>
          <a:lstStyle/>
          <a:p>
            <a:pPr marL="647715" marR="0" lvl="0" indent="-342900" algn="l" rtl="0">
              <a:spcBef>
                <a:spcPts val="0"/>
              </a:spcBef>
              <a:spcAft>
                <a:spcPts val="1200"/>
              </a:spcAft>
              <a:buClr>
                <a:schemeClr val="dk1"/>
              </a:buClr>
              <a:buSzPts val="2400"/>
              <a:buFont typeface="Arial"/>
              <a:buChar char="•"/>
            </a:pPr>
            <a:r>
              <a:rPr lang="en-US" sz="2400" dirty="0" smtClean="0">
                <a:solidFill>
                  <a:schemeClr val="dk1"/>
                </a:solidFill>
                <a:latin typeface="Calibri"/>
                <a:ea typeface="Calibri"/>
                <a:cs typeface="Calibri"/>
                <a:sym typeface="Calibri"/>
              </a:rPr>
              <a:t>G</a:t>
            </a:r>
            <a:r>
              <a:rPr lang="en-US" sz="2400" dirty="0" smtClean="0">
                <a:solidFill>
                  <a:schemeClr val="dk1"/>
                </a:solidFill>
                <a:latin typeface="Calibri"/>
                <a:ea typeface="Calibri"/>
                <a:cs typeface="Calibri"/>
                <a:sym typeface="Calibri"/>
              </a:rPr>
              <a:t>as </a:t>
            </a:r>
            <a:r>
              <a:rPr lang="en-US" sz="2400" dirty="0">
                <a:solidFill>
                  <a:schemeClr val="dk1"/>
                </a:solidFill>
                <a:latin typeface="Calibri"/>
                <a:ea typeface="Calibri"/>
                <a:cs typeface="Calibri"/>
                <a:sym typeface="Calibri"/>
              </a:rPr>
              <a:t>appliances</a:t>
            </a:r>
            <a:r>
              <a:rPr lang="en-US" sz="240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Wingdings"/>
              </a:rPr>
              <a:t>replaced with </a:t>
            </a:r>
            <a:r>
              <a:rPr lang="en-US" sz="2400" dirty="0" smtClean="0">
                <a:solidFill>
                  <a:schemeClr val="dk1"/>
                </a:solidFill>
                <a:latin typeface="Calibri"/>
                <a:ea typeface="Calibri"/>
                <a:cs typeface="Calibri"/>
                <a:sym typeface="Calibri"/>
              </a:rPr>
              <a:t>100</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electric </a:t>
            </a:r>
            <a:r>
              <a:rPr lang="en-US" sz="2400" b="1" i="1" dirty="0" smtClean="0">
                <a:solidFill>
                  <a:schemeClr val="accent6"/>
                </a:solidFill>
                <a:latin typeface="Calibri"/>
                <a:ea typeface="Calibri"/>
                <a:cs typeface="Calibri"/>
                <a:sym typeface="Calibri"/>
              </a:rPr>
              <a:t>&amp;</a:t>
            </a:r>
            <a:r>
              <a:rPr lang="en-US" sz="2400" dirty="0" smtClean="0">
                <a:solidFill>
                  <a:schemeClr val="dk1"/>
                </a:solidFill>
                <a:latin typeface="Calibri"/>
                <a:ea typeface="Calibri"/>
                <a:cs typeface="Calibri"/>
                <a:sym typeface="Calibri"/>
              </a:rPr>
              <a:t> </a:t>
            </a:r>
            <a:endParaRPr dirty="0" smtClean="0"/>
          </a:p>
          <a:p>
            <a:pPr marL="647715" lvl="0" indent="-342900">
              <a:spcBef>
                <a:spcPts val="600"/>
              </a:spcBef>
              <a:spcAft>
                <a:spcPts val="1200"/>
              </a:spcAft>
              <a:buClr>
                <a:schemeClr val="dk1"/>
              </a:buClr>
              <a:buSzPts val="2400"/>
              <a:buFont typeface="Arial"/>
              <a:buChar char="•"/>
            </a:pPr>
            <a:r>
              <a:rPr lang="en-US" sz="2400" dirty="0" smtClean="0">
                <a:solidFill>
                  <a:schemeClr val="dk1"/>
                </a:solidFill>
                <a:latin typeface="Calibri"/>
                <a:ea typeface="Calibri"/>
                <a:cs typeface="Calibri"/>
                <a:sym typeface="Calibri"/>
              </a:rPr>
              <a:t>Energy efficiency </a:t>
            </a:r>
            <a:r>
              <a:rPr lang="en-US" sz="2400" b="1" i="1" dirty="0" smtClean="0">
                <a:solidFill>
                  <a:schemeClr val="accent6"/>
                </a:solidFill>
                <a:ea typeface="Calibri"/>
                <a:cs typeface="Calibri"/>
                <a:sym typeface="Calibri"/>
              </a:rPr>
              <a:t>&amp;</a:t>
            </a:r>
            <a:r>
              <a:rPr lang="en-US" sz="2400" dirty="0" smtClean="0">
                <a:solidFill>
                  <a:schemeClr val="dk1"/>
                </a:solidFill>
                <a:latin typeface="Calibri"/>
                <a:ea typeface="Calibri"/>
                <a:cs typeface="Calibri"/>
                <a:sym typeface="Calibri"/>
              </a:rPr>
              <a:t> </a:t>
            </a:r>
            <a:endParaRPr dirty="0" smtClean="0"/>
          </a:p>
          <a:p>
            <a:pPr marL="647715" lvl="0" indent="-342900">
              <a:spcBef>
                <a:spcPts val="600"/>
              </a:spcBef>
              <a:spcAft>
                <a:spcPts val="1200"/>
              </a:spcAft>
              <a:buClr>
                <a:schemeClr val="dk1"/>
              </a:buClr>
              <a:buSzPts val="2400"/>
              <a:buFont typeface="Arial"/>
              <a:buChar char="•"/>
            </a:pPr>
            <a:r>
              <a:rPr lang="en-US" sz="2400" dirty="0" smtClean="0">
                <a:solidFill>
                  <a:schemeClr val="dk1"/>
                </a:solidFill>
                <a:latin typeface="Calibri"/>
                <a:ea typeface="Calibri"/>
                <a:cs typeface="Calibri"/>
                <a:sym typeface="Calibri"/>
              </a:rPr>
              <a:t>Improved air </a:t>
            </a:r>
            <a:r>
              <a:rPr lang="en-US" sz="2400" dirty="0">
                <a:solidFill>
                  <a:schemeClr val="dk1"/>
                </a:solidFill>
                <a:latin typeface="Calibri"/>
                <a:ea typeface="Calibri"/>
                <a:cs typeface="Calibri"/>
                <a:sym typeface="Calibri"/>
              </a:rPr>
              <a:t>quality and comfort</a:t>
            </a:r>
            <a:r>
              <a:rPr lang="en-US" sz="2400" dirty="0" smtClean="0">
                <a:solidFill>
                  <a:schemeClr val="dk1"/>
                </a:solidFill>
                <a:latin typeface="Calibri"/>
                <a:ea typeface="Calibri"/>
                <a:cs typeface="Calibri"/>
                <a:sym typeface="Calibri"/>
              </a:rPr>
              <a:t> </a:t>
            </a:r>
            <a:r>
              <a:rPr lang="en-US" sz="2400" b="1" i="1" dirty="0" smtClean="0">
                <a:solidFill>
                  <a:schemeClr val="accent6"/>
                </a:solidFill>
                <a:ea typeface="Calibri"/>
                <a:cs typeface="Calibri"/>
                <a:sym typeface="Calibri"/>
              </a:rPr>
              <a:t>&amp;</a:t>
            </a:r>
            <a:r>
              <a:rPr lang="en-US" sz="2400" dirty="0" smtClean="0">
                <a:solidFill>
                  <a:schemeClr val="accent6"/>
                </a:solidFill>
                <a:latin typeface="Calibri"/>
                <a:ea typeface="Calibri"/>
                <a:cs typeface="Calibri"/>
                <a:sym typeface="Calibri"/>
              </a:rPr>
              <a:t> </a:t>
            </a:r>
            <a:endParaRPr dirty="0" smtClean="0"/>
          </a:p>
          <a:p>
            <a:pPr marL="647715" lvl="0" indent="-342900">
              <a:spcBef>
                <a:spcPts val="600"/>
              </a:spcBef>
              <a:spcAft>
                <a:spcPts val="1200"/>
              </a:spcAft>
              <a:buClr>
                <a:schemeClr val="dk1"/>
              </a:buClr>
              <a:buSzPts val="2400"/>
              <a:buFont typeface="Arial"/>
              <a:buChar char="•"/>
            </a:pPr>
            <a:r>
              <a:rPr lang="en-US" sz="2400" dirty="0" smtClean="0">
                <a:solidFill>
                  <a:schemeClr val="dk1"/>
                </a:solidFill>
                <a:latin typeface="Calibri"/>
                <a:ea typeface="Calibri"/>
                <a:cs typeface="Calibri"/>
                <a:sym typeface="Calibri"/>
              </a:rPr>
              <a:t>Lower environmental </a:t>
            </a:r>
            <a:r>
              <a:rPr lang="en-US" sz="2400" dirty="0">
                <a:solidFill>
                  <a:schemeClr val="dk1"/>
                </a:solidFill>
                <a:latin typeface="Calibri"/>
                <a:ea typeface="Calibri"/>
                <a:cs typeface="Calibri"/>
                <a:sym typeface="Calibri"/>
              </a:rPr>
              <a:t>health risks</a:t>
            </a:r>
            <a:r>
              <a:rPr lang="en-US" sz="2400" dirty="0" smtClean="0">
                <a:solidFill>
                  <a:schemeClr val="dk1"/>
                </a:solidFill>
                <a:latin typeface="Calibri"/>
                <a:ea typeface="Calibri"/>
                <a:cs typeface="Calibri"/>
                <a:sym typeface="Calibri"/>
              </a:rPr>
              <a:t> </a:t>
            </a:r>
            <a:r>
              <a:rPr lang="en-US" sz="2400" b="1" i="1" dirty="0" smtClean="0">
                <a:solidFill>
                  <a:schemeClr val="accent6"/>
                </a:solidFill>
                <a:ea typeface="Calibri"/>
                <a:cs typeface="Calibri"/>
                <a:sym typeface="Calibri"/>
              </a:rPr>
              <a:t>&amp;</a:t>
            </a:r>
            <a:endParaRPr sz="2400" b="1" dirty="0" smtClean="0">
              <a:solidFill>
                <a:schemeClr val="dk1"/>
              </a:solidFill>
              <a:latin typeface="Calibri"/>
              <a:ea typeface="Calibri"/>
              <a:cs typeface="Calibri"/>
              <a:sym typeface="Calibri"/>
            </a:endParaRPr>
          </a:p>
          <a:p>
            <a:pPr marL="647715" marR="0" lvl="0" indent="-342900" algn="l" rtl="0">
              <a:spcBef>
                <a:spcPts val="600"/>
              </a:spcBef>
              <a:spcAft>
                <a:spcPts val="600"/>
              </a:spcAft>
              <a:buClr>
                <a:schemeClr val="dk1"/>
              </a:buClr>
              <a:buSzPts val="2400"/>
              <a:buFont typeface="Arial"/>
              <a:buChar char="•"/>
            </a:pPr>
            <a:r>
              <a:rPr lang="en-US" sz="2400" dirty="0" smtClean="0">
                <a:solidFill>
                  <a:schemeClr val="dk1"/>
                </a:solidFill>
                <a:latin typeface="Calibri"/>
                <a:ea typeface="Calibri"/>
                <a:cs typeface="Calibri"/>
                <a:sym typeface="Calibri"/>
              </a:rPr>
              <a:t>Affordable &amp; reliable energy</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4"/>
        <p:cNvGrpSpPr/>
        <p:nvPr/>
      </p:nvGrpSpPr>
      <p:grpSpPr>
        <a:xfrm>
          <a:off x="0" y="0"/>
          <a:ext cx="0" cy="0"/>
          <a:chOff x="0" y="0"/>
          <a:chExt cx="0" cy="0"/>
        </a:xfrm>
      </p:grpSpPr>
      <p:sp>
        <p:nvSpPr>
          <p:cNvPr id="365" name="Google Shape;365;p6"/>
          <p:cNvSpPr txBox="1">
            <a:spLocks noGrp="1"/>
          </p:cNvSpPr>
          <p:nvPr>
            <p:ph type="title"/>
          </p:nvPr>
        </p:nvSpPr>
        <p:spPr>
          <a:xfrm>
            <a:off x="838200" y="62972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74B56"/>
              </a:buClr>
              <a:buSzPts val="4800"/>
              <a:buFont typeface="Calibri"/>
              <a:buNone/>
            </a:pPr>
            <a:r>
              <a:rPr lang="en-US" sz="4800">
                <a:solidFill>
                  <a:srgbClr val="274B56"/>
                </a:solidFill>
              </a:rPr>
              <a:t>Examples of All-Electric Appliances</a:t>
            </a:r>
            <a:r>
              <a:rPr lang="en-US" sz="4800">
                <a:solidFill>
                  <a:srgbClr val="274B56"/>
                </a:solidFill>
                <a:latin typeface="Barlow"/>
                <a:ea typeface="Barlow"/>
                <a:cs typeface="Barlow"/>
                <a:sym typeface="Barlow"/>
              </a:rPr>
              <a:t/>
            </a:r>
            <a:br>
              <a:rPr lang="en-US" sz="4800">
                <a:solidFill>
                  <a:srgbClr val="274B56"/>
                </a:solidFill>
                <a:latin typeface="Barlow"/>
                <a:ea typeface="Barlow"/>
                <a:cs typeface="Barlow"/>
                <a:sym typeface="Barlow"/>
              </a:rPr>
            </a:br>
            <a:endParaRPr sz="4800">
              <a:solidFill>
                <a:srgbClr val="274B56"/>
              </a:solidFill>
              <a:latin typeface="Barlow"/>
              <a:ea typeface="Barlow"/>
              <a:cs typeface="Barlow"/>
              <a:sym typeface="Barlow"/>
            </a:endParaRPr>
          </a:p>
        </p:txBody>
      </p:sp>
      <p:pic>
        <p:nvPicPr>
          <p:cNvPr id="366" name="Google Shape;366;p6" descr="Image result for lg inverter condensing unit"/>
          <p:cNvPicPr preferRelativeResize="0"/>
          <p:nvPr/>
        </p:nvPicPr>
        <p:blipFill rotWithShape="1">
          <a:blip r:embed="rId3">
            <a:alphaModFix/>
          </a:blip>
          <a:srcRect/>
          <a:stretch/>
        </p:blipFill>
        <p:spPr>
          <a:xfrm>
            <a:off x="2093410" y="2482166"/>
            <a:ext cx="1978810" cy="1410638"/>
          </a:xfrm>
          <a:prstGeom prst="rect">
            <a:avLst/>
          </a:prstGeom>
          <a:noFill/>
          <a:ln>
            <a:noFill/>
          </a:ln>
        </p:spPr>
      </p:pic>
      <p:pic>
        <p:nvPicPr>
          <p:cNvPr id="367" name="Google Shape;367;p6" descr="Image result for rooftop heat pump"/>
          <p:cNvPicPr preferRelativeResize="0"/>
          <p:nvPr/>
        </p:nvPicPr>
        <p:blipFill rotWithShape="1">
          <a:blip r:embed="rId4">
            <a:alphaModFix/>
          </a:blip>
          <a:srcRect/>
          <a:stretch/>
        </p:blipFill>
        <p:spPr>
          <a:xfrm>
            <a:off x="1877332" y="4461382"/>
            <a:ext cx="2576635" cy="1335745"/>
          </a:xfrm>
          <a:prstGeom prst="rect">
            <a:avLst/>
          </a:prstGeom>
          <a:noFill/>
          <a:ln>
            <a:noFill/>
          </a:ln>
        </p:spPr>
      </p:pic>
      <p:pic>
        <p:nvPicPr>
          <p:cNvPr id="368" name="Google Shape;368;p6" descr="Rheem Performance Platinum 65 gal. 10-Year Hybrid High Efficiency Smart Tank Electric Water Heater"/>
          <p:cNvPicPr preferRelativeResize="0"/>
          <p:nvPr/>
        </p:nvPicPr>
        <p:blipFill rotWithShape="1">
          <a:blip r:embed="rId5">
            <a:alphaModFix/>
          </a:blip>
          <a:srcRect/>
          <a:stretch/>
        </p:blipFill>
        <p:spPr>
          <a:xfrm>
            <a:off x="4766982" y="2404022"/>
            <a:ext cx="1728192" cy="1728192"/>
          </a:xfrm>
          <a:prstGeom prst="rect">
            <a:avLst/>
          </a:prstGeom>
          <a:noFill/>
          <a:ln>
            <a:noFill/>
          </a:ln>
        </p:spPr>
      </p:pic>
      <p:pic>
        <p:nvPicPr>
          <p:cNvPr id="369" name="Google Shape;369;p6" descr="https://www.nyle.com/wp-content/uploads/2017/04/Single-C250A-No-Background-top-angle-1-e1545234011855-1016x1024.png"/>
          <p:cNvPicPr preferRelativeResize="0"/>
          <p:nvPr/>
        </p:nvPicPr>
        <p:blipFill rotWithShape="1">
          <a:blip r:embed="rId6">
            <a:alphaModFix/>
          </a:blip>
          <a:srcRect/>
          <a:stretch/>
        </p:blipFill>
        <p:spPr>
          <a:xfrm>
            <a:off x="4766982" y="4264560"/>
            <a:ext cx="1728192" cy="1741800"/>
          </a:xfrm>
          <a:prstGeom prst="rect">
            <a:avLst/>
          </a:prstGeom>
          <a:noFill/>
          <a:ln>
            <a:noFill/>
          </a:ln>
        </p:spPr>
      </p:pic>
      <p:sp>
        <p:nvSpPr>
          <p:cNvPr id="370" name="Google Shape;370;p6"/>
          <p:cNvSpPr txBox="1"/>
          <p:nvPr/>
        </p:nvSpPr>
        <p:spPr>
          <a:xfrm>
            <a:off x="4567080" y="1708873"/>
            <a:ext cx="2258054"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Water Heating</a:t>
            </a:r>
            <a:endParaRPr/>
          </a:p>
        </p:txBody>
      </p:sp>
      <p:sp>
        <p:nvSpPr>
          <p:cNvPr id="371" name="Google Shape;371;p6"/>
          <p:cNvSpPr txBox="1"/>
          <p:nvPr/>
        </p:nvSpPr>
        <p:spPr>
          <a:xfrm>
            <a:off x="1782436" y="1711633"/>
            <a:ext cx="2213363"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Space Heating</a:t>
            </a:r>
            <a:endParaRPr/>
          </a:p>
        </p:txBody>
      </p:sp>
      <p:sp>
        <p:nvSpPr>
          <p:cNvPr id="372" name="Google Shape;372;p6"/>
          <p:cNvSpPr txBox="1"/>
          <p:nvPr/>
        </p:nvSpPr>
        <p:spPr>
          <a:xfrm>
            <a:off x="7598719" y="1710480"/>
            <a:ext cx="1258358"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Cooking</a:t>
            </a:r>
            <a:endParaRPr/>
          </a:p>
        </p:txBody>
      </p:sp>
      <p:pic>
        <p:nvPicPr>
          <p:cNvPr id="373" name="Google Shape;373;p6" descr="Image result for induction cooktop"/>
          <p:cNvPicPr preferRelativeResize="0"/>
          <p:nvPr/>
        </p:nvPicPr>
        <p:blipFill rotWithShape="1">
          <a:blip r:embed="rId7">
            <a:alphaModFix/>
          </a:blip>
          <a:srcRect/>
          <a:stretch/>
        </p:blipFill>
        <p:spPr>
          <a:xfrm>
            <a:off x="7046524" y="2486238"/>
            <a:ext cx="2349924" cy="1563604"/>
          </a:xfrm>
          <a:prstGeom prst="rect">
            <a:avLst/>
          </a:prstGeom>
          <a:noFill/>
          <a:ln>
            <a:noFill/>
          </a:ln>
        </p:spPr>
      </p:pic>
      <p:pic>
        <p:nvPicPr>
          <p:cNvPr id="374" name="Google Shape;374;p6" descr="Image result for electric dryer"/>
          <p:cNvPicPr preferRelativeResize="0"/>
          <p:nvPr/>
        </p:nvPicPr>
        <p:blipFill rotWithShape="1">
          <a:blip r:embed="rId8">
            <a:alphaModFix/>
          </a:blip>
          <a:srcRect/>
          <a:stretch/>
        </p:blipFill>
        <p:spPr>
          <a:xfrm>
            <a:off x="9802872" y="4271798"/>
            <a:ext cx="1728192" cy="1728192"/>
          </a:xfrm>
          <a:prstGeom prst="rect">
            <a:avLst/>
          </a:prstGeom>
          <a:noFill/>
          <a:ln>
            <a:noFill/>
          </a:ln>
        </p:spPr>
      </p:pic>
      <p:pic>
        <p:nvPicPr>
          <p:cNvPr id="375" name="Google Shape;375;p6" descr="Product Image 1"/>
          <p:cNvPicPr preferRelativeResize="0"/>
          <p:nvPr/>
        </p:nvPicPr>
        <p:blipFill rotWithShape="1">
          <a:blip r:embed="rId9">
            <a:alphaModFix/>
          </a:blip>
          <a:srcRect/>
          <a:stretch/>
        </p:blipFill>
        <p:spPr>
          <a:xfrm>
            <a:off x="9836083" y="2532055"/>
            <a:ext cx="1563605" cy="1563605"/>
          </a:xfrm>
          <a:prstGeom prst="rect">
            <a:avLst/>
          </a:prstGeom>
          <a:noFill/>
          <a:ln>
            <a:noFill/>
          </a:ln>
        </p:spPr>
      </p:pic>
      <p:sp>
        <p:nvSpPr>
          <p:cNvPr id="376" name="Google Shape;376;p6"/>
          <p:cNvSpPr txBox="1"/>
          <p:nvPr/>
        </p:nvSpPr>
        <p:spPr>
          <a:xfrm>
            <a:off x="9559726" y="1726882"/>
            <a:ext cx="2274918" cy="492827"/>
          </a:xfrm>
          <a:prstGeom prst="rect">
            <a:avLst/>
          </a:prstGeom>
          <a:noFill/>
          <a:ln>
            <a:noFill/>
          </a:ln>
        </p:spPr>
        <p:txBody>
          <a:bodyPr spcFirstLastPara="1" wrap="square" lIns="0" tIns="0" rIns="0" bIns="0" anchor="t" anchorCtr="0">
            <a:spAutoFit/>
          </a:bodyPr>
          <a:lstStyle/>
          <a:p>
            <a:pPr marL="0" marR="0" lvl="0" indent="0" algn="l" rtl="0">
              <a:lnSpc>
                <a:spcPct val="113000"/>
              </a:lnSpc>
              <a:spcBef>
                <a:spcPts val="0"/>
              </a:spcBef>
              <a:spcAft>
                <a:spcPts val="0"/>
              </a:spcAft>
              <a:buClr>
                <a:srgbClr val="274B56"/>
              </a:buClr>
              <a:buSzPts val="3000"/>
              <a:buFont typeface="Calibri"/>
              <a:buNone/>
            </a:pPr>
            <a:r>
              <a:rPr lang="en-US" sz="3000" b="0" i="0" u="none" strike="noStrike" cap="none">
                <a:solidFill>
                  <a:srgbClr val="274B56"/>
                </a:solidFill>
                <a:latin typeface="Calibri"/>
                <a:ea typeface="Calibri"/>
                <a:cs typeface="Calibri"/>
                <a:sym typeface="Calibri"/>
              </a:rPr>
              <a:t>Clothes Drying</a:t>
            </a:r>
            <a:endParaRPr/>
          </a:p>
        </p:txBody>
      </p:sp>
      <p:pic>
        <p:nvPicPr>
          <p:cNvPr id="377" name="Google Shape;377;p6"/>
          <p:cNvPicPr preferRelativeResize="0"/>
          <p:nvPr/>
        </p:nvPicPr>
        <p:blipFill rotWithShape="1">
          <a:blip r:embed="rId10">
            <a:alphaModFix/>
          </a:blip>
          <a:srcRect/>
          <a:stretch/>
        </p:blipFill>
        <p:spPr>
          <a:xfrm>
            <a:off x="7047337" y="4292392"/>
            <a:ext cx="2349924" cy="1689210"/>
          </a:xfrm>
          <a:prstGeom prst="rect">
            <a:avLst/>
          </a:prstGeom>
          <a:noFill/>
          <a:ln>
            <a:noFill/>
          </a:ln>
        </p:spPr>
      </p:pic>
      <p:sp>
        <p:nvSpPr>
          <p:cNvPr id="378" name="Google Shape;378;p6"/>
          <p:cNvSpPr/>
          <p:nvPr/>
        </p:nvSpPr>
        <p:spPr>
          <a:xfrm>
            <a:off x="120804" y="2785150"/>
            <a:ext cx="1525038" cy="535460"/>
          </a:xfrm>
          <a:prstGeom prst="roundRect">
            <a:avLst>
              <a:gd name="adj" fmla="val 16667"/>
            </a:avLst>
          </a:prstGeom>
          <a:solidFill>
            <a:srgbClr val="274B5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Residential</a:t>
            </a:r>
            <a:endParaRPr sz="2000" b="0" i="0" u="none" strike="noStrike" cap="none">
              <a:solidFill>
                <a:schemeClr val="lt1"/>
              </a:solidFill>
              <a:latin typeface="Calibri"/>
              <a:ea typeface="Calibri"/>
              <a:cs typeface="Calibri"/>
              <a:sym typeface="Calibri"/>
            </a:endParaRPr>
          </a:p>
        </p:txBody>
      </p:sp>
      <p:sp>
        <p:nvSpPr>
          <p:cNvPr id="379" name="Google Shape;379;p6"/>
          <p:cNvSpPr/>
          <p:nvPr/>
        </p:nvSpPr>
        <p:spPr>
          <a:xfrm>
            <a:off x="143476" y="5019921"/>
            <a:ext cx="1621663" cy="535460"/>
          </a:xfrm>
          <a:prstGeom prst="roundRect">
            <a:avLst>
              <a:gd name="adj" fmla="val 16667"/>
            </a:avLst>
          </a:prstGeom>
          <a:solidFill>
            <a:srgbClr val="274B56"/>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Commercial</a:t>
            </a:r>
            <a:endParaRPr sz="20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does induction cooking work?</a:t>
            </a:r>
            <a:endParaRPr/>
          </a:p>
        </p:txBody>
      </p:sp>
      <p:pic>
        <p:nvPicPr>
          <p:cNvPr id="401" name="Google Shape;401;p8" descr="Induction Cooktop Checkout Program | City of San Jose"/>
          <p:cNvPicPr preferRelativeResize="0"/>
          <p:nvPr/>
        </p:nvPicPr>
        <p:blipFill rotWithShape="1">
          <a:blip r:embed="rId3">
            <a:alphaModFix/>
          </a:blip>
          <a:srcRect/>
          <a:stretch/>
        </p:blipFill>
        <p:spPr>
          <a:xfrm>
            <a:off x="5834063" y="1690692"/>
            <a:ext cx="6010275" cy="4667250"/>
          </a:xfrm>
          <a:prstGeom prst="rect">
            <a:avLst/>
          </a:prstGeom>
          <a:noFill/>
          <a:ln>
            <a:noFill/>
          </a:ln>
        </p:spPr>
      </p:pic>
      <p:sp>
        <p:nvSpPr>
          <p:cNvPr id="5" name="Content Placeholder 4"/>
          <p:cNvSpPr>
            <a:spLocks noGrp="1"/>
          </p:cNvSpPr>
          <p:nvPr>
            <p:ph idx="1"/>
          </p:nvPr>
        </p:nvSpPr>
        <p:spPr/>
        <p:txBody>
          <a:bodyPr/>
          <a:lstStyle/>
          <a:p>
            <a:endParaRPr lang="en-US"/>
          </a:p>
        </p:txBody>
      </p:sp>
      <p:sp>
        <p:nvSpPr>
          <p:cNvPr id="6" name="Google Shape;400;p8"/>
          <p:cNvSpPr txBox="1">
            <a:spLocks/>
          </p:cNvSpPr>
          <p:nvPr/>
        </p:nvSpPr>
        <p:spPr>
          <a:xfrm>
            <a:off x="427892" y="1688856"/>
            <a:ext cx="4700954" cy="4420937"/>
          </a:xfrm>
          <a:prstGeom prst="rect">
            <a:avLst/>
          </a:prstGeom>
          <a:solidFill>
            <a:srgbClr val="FFF3CB"/>
          </a:solidFill>
          <a:ln>
            <a:noFill/>
          </a:ln>
        </p:spPr>
        <p:txBody>
          <a:bodyPr spcFirstLastPara="1" vert="horz" wrap="square" lIns="91425" tIns="45700" rIns="91425" bIns="45700" rtlCol="0" anchor="t" anchorCtr="0">
            <a:normAutofit/>
          </a:bodyPr>
          <a:lstStyle/>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1" i="0" u="none" strike="noStrike" kern="1200" cap="none" spc="0" normalizeH="0" baseline="0" noProof="0" dirty="0" smtClean="0">
                <a:ln>
                  <a:noFill/>
                </a:ln>
                <a:solidFill>
                  <a:schemeClr val="dk1"/>
                </a:solidFill>
                <a:effectLst/>
                <a:uLnTx/>
                <a:uFillTx/>
                <a:latin typeface="Calibri"/>
                <a:ea typeface="Calibri"/>
                <a:cs typeface="Calibri"/>
                <a:sym typeface="Calibri"/>
              </a:rPr>
              <a:t>Electromagnetism </a:t>
            </a:r>
            <a:r>
              <a:rPr kumimoji="0" lang="en-US" sz="3200" b="0" i="0" u="none" strike="noStrike" kern="1200" cap="none" spc="0" normalizeH="0" baseline="0" noProof="0" dirty="0" smtClean="0">
                <a:ln>
                  <a:noFill/>
                </a:ln>
                <a:solidFill>
                  <a:schemeClr val="dk1"/>
                </a:solidFill>
                <a:effectLst/>
                <a:uLnTx/>
                <a:uFillTx/>
                <a:latin typeface="Calibri"/>
                <a:ea typeface="Calibri"/>
                <a:cs typeface="Calibri"/>
                <a:sym typeface="Calibri"/>
              </a:rPr>
              <a:t>heats cookware directly</a:t>
            </a: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endParaRPr kumimoji="0" lang="en-US" sz="3200" b="0" i="0" u="none" strike="noStrike" kern="1200" cap="none" spc="0" normalizeH="0" baseline="0" noProof="0" dirty="0" smtClean="0">
              <a:ln>
                <a:noFill/>
              </a:ln>
              <a:solidFill>
                <a:schemeClr val="dk1"/>
              </a:solidFill>
              <a:effectLst/>
              <a:uLnTx/>
              <a:uFillTx/>
              <a:latin typeface="Calibri"/>
              <a:ea typeface="Calibri"/>
              <a:cs typeface="Calibri"/>
              <a:sym typeface="Calibri"/>
            </a:endParaRP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0" i="0" u="none" strike="noStrike" kern="1200" cap="none" spc="0" normalizeH="0" baseline="0" noProof="0" dirty="0" smtClean="0">
                <a:ln>
                  <a:noFill/>
                </a:ln>
                <a:solidFill>
                  <a:schemeClr val="dk1"/>
                </a:solidFill>
                <a:effectLst/>
                <a:uLnTx/>
                <a:uFillTx/>
                <a:latin typeface="Calibri"/>
                <a:ea typeface="Calibri"/>
                <a:cs typeface="Calibri"/>
                <a:sym typeface="Calibri"/>
              </a:rPr>
              <a:t>Cookware must be able to carry a magnetic field (test with a magnet!)</a:t>
            </a: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endParaRPr kumimoji="0" lang="en-US" sz="3200" b="0" i="0" u="none" strike="noStrike" kern="1200" cap="none" spc="0" normalizeH="0" baseline="0" noProof="0" dirty="0" smtClean="0">
              <a:ln>
                <a:noFill/>
              </a:ln>
              <a:solidFill>
                <a:schemeClr val="dk1"/>
              </a:solidFill>
              <a:effectLst/>
              <a:uLnTx/>
              <a:uFillTx/>
              <a:latin typeface="Calibri"/>
              <a:ea typeface="Calibri"/>
              <a:cs typeface="Calibri"/>
              <a:sym typeface="Calibri"/>
            </a:endParaRPr>
          </a:p>
          <a:p>
            <a:pPr marL="176213" marR="0" lvl="0" indent="-176213" algn="l" defTabSz="914302" rtl="0" eaLnBrk="1" fontAlgn="auto" latinLnBrk="0" hangingPunct="1">
              <a:lnSpc>
                <a:spcPct val="90000"/>
              </a:lnSpc>
              <a:spcBef>
                <a:spcPts val="0"/>
              </a:spcBef>
              <a:spcAft>
                <a:spcPts val="0"/>
              </a:spcAft>
              <a:buClr>
                <a:schemeClr val="dk1"/>
              </a:buClr>
              <a:buSzPts val="2400"/>
              <a:buFont typeface="Arial"/>
              <a:buChar char="•"/>
              <a:tabLst/>
              <a:defRPr/>
            </a:pPr>
            <a:r>
              <a:rPr kumimoji="0" lang="en-US" sz="3200" b="0" i="0" u="none" strike="noStrike" kern="1200" cap="none" spc="0" normalizeH="0" baseline="0" noProof="0" dirty="0" smtClean="0">
                <a:ln>
                  <a:noFill/>
                </a:ln>
                <a:solidFill>
                  <a:schemeClr val="dk1"/>
                </a:solidFill>
                <a:effectLst/>
                <a:uLnTx/>
                <a:uFillTx/>
                <a:latin typeface="Calibri"/>
                <a:ea typeface="Calibri"/>
                <a:cs typeface="Calibri"/>
                <a:sym typeface="Calibri"/>
              </a:rPr>
              <a:t>Ceramic top stays cool</a:t>
            </a:r>
            <a:endParaRPr kumimoji="0" lang="en-US" sz="3200" b="0" i="0" u="none" strike="noStrike" kern="1200" cap="none" spc="0" normalizeH="0" baseline="0" noProof="0" dirty="0">
              <a:ln>
                <a:noFill/>
              </a:ln>
              <a:solidFill>
                <a:schemeClr val="dk1"/>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3"/>
        <p:cNvGrpSpPr/>
        <p:nvPr/>
      </p:nvGrpSpPr>
      <p:grpSpPr>
        <a:xfrm>
          <a:off x="0" y="0"/>
          <a:ext cx="0" cy="0"/>
          <a:chOff x="0" y="0"/>
          <a:chExt cx="0" cy="0"/>
        </a:xfrm>
      </p:grpSpPr>
      <p:sp>
        <p:nvSpPr>
          <p:cNvPr id="384" name="Google Shape;384;p7"/>
          <p:cNvSpPr txBox="1">
            <a:spLocks noGrp="1"/>
          </p:cNvSpPr>
          <p:nvPr>
            <p:ph type="title"/>
          </p:nvPr>
        </p:nvSpPr>
        <p:spPr>
          <a:xfrm>
            <a:off x="599203" y="365130"/>
            <a:ext cx="10754597" cy="842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dirty="0"/>
              <a:t>What is a heat pump?</a:t>
            </a:r>
            <a:endParaRPr sz="4000" dirty="0"/>
          </a:p>
        </p:txBody>
      </p:sp>
      <p:pic>
        <p:nvPicPr>
          <p:cNvPr id="385" name="Google Shape;385;p7"/>
          <p:cNvPicPr preferRelativeResize="0">
            <a:picLocks noGrp="1"/>
          </p:cNvPicPr>
          <p:nvPr>
            <p:ph type="body" idx="1"/>
          </p:nvPr>
        </p:nvPicPr>
        <p:blipFill rotWithShape="1">
          <a:blip r:embed="rId3">
            <a:alphaModFix/>
          </a:blip>
          <a:srcRect/>
          <a:stretch/>
        </p:blipFill>
        <p:spPr>
          <a:xfrm>
            <a:off x="9461834" y="2270918"/>
            <a:ext cx="2676525" cy="2647950"/>
          </a:xfrm>
          <a:prstGeom prst="rect">
            <a:avLst/>
          </a:prstGeom>
          <a:noFill/>
          <a:ln>
            <a:noFill/>
          </a:ln>
        </p:spPr>
      </p:pic>
      <p:grpSp>
        <p:nvGrpSpPr>
          <p:cNvPr id="2" name="Google Shape;386;p7"/>
          <p:cNvGrpSpPr/>
          <p:nvPr/>
        </p:nvGrpSpPr>
        <p:grpSpPr>
          <a:xfrm>
            <a:off x="5372608" y="1255922"/>
            <a:ext cx="4443421" cy="5602077"/>
            <a:chOff x="5387168" y="0"/>
            <a:chExt cx="4428861" cy="6858000"/>
          </a:xfrm>
        </p:grpSpPr>
        <p:pic>
          <p:nvPicPr>
            <p:cNvPr id="387" name="Google Shape;387;p7"/>
            <p:cNvPicPr preferRelativeResize="0"/>
            <p:nvPr/>
          </p:nvPicPr>
          <p:blipFill rotWithShape="1">
            <a:blip r:embed="rId4">
              <a:alphaModFix/>
            </a:blip>
            <a:srcRect/>
            <a:stretch/>
          </p:blipFill>
          <p:spPr>
            <a:xfrm>
              <a:off x="6096000" y="0"/>
              <a:ext cx="3365834" cy="6858000"/>
            </a:xfrm>
            <a:prstGeom prst="rect">
              <a:avLst/>
            </a:prstGeom>
            <a:noFill/>
            <a:ln>
              <a:noFill/>
            </a:ln>
          </p:spPr>
        </p:pic>
        <p:sp>
          <p:nvSpPr>
            <p:cNvPr id="388" name="Google Shape;388;p7"/>
            <p:cNvSpPr txBox="1"/>
            <p:nvPr/>
          </p:nvSpPr>
          <p:spPr>
            <a:xfrm>
              <a:off x="5677480" y="1275164"/>
              <a:ext cx="1316492" cy="4521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Warm Air In</a:t>
              </a:r>
              <a:endParaRPr/>
            </a:p>
          </p:txBody>
        </p:sp>
        <p:sp>
          <p:nvSpPr>
            <p:cNvPr id="389" name="Google Shape;389;p7"/>
            <p:cNvSpPr txBox="1"/>
            <p:nvPr/>
          </p:nvSpPr>
          <p:spPr>
            <a:xfrm>
              <a:off x="6694856" y="0"/>
              <a:ext cx="151271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Cool Air Out</a:t>
              </a:r>
              <a:endParaRPr/>
            </a:p>
          </p:txBody>
        </p:sp>
        <p:sp>
          <p:nvSpPr>
            <p:cNvPr id="390" name="Google Shape;390;p7"/>
            <p:cNvSpPr txBox="1"/>
            <p:nvPr/>
          </p:nvSpPr>
          <p:spPr>
            <a:xfrm>
              <a:off x="8207568" y="0"/>
              <a:ext cx="160846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Hot Water Out</a:t>
              </a:r>
              <a:endParaRPr/>
            </a:p>
          </p:txBody>
        </p:sp>
        <p:sp>
          <p:nvSpPr>
            <p:cNvPr id="391" name="Google Shape;391;p7"/>
            <p:cNvSpPr txBox="1"/>
            <p:nvPr/>
          </p:nvSpPr>
          <p:spPr>
            <a:xfrm rot="-5400000">
              <a:off x="6230381" y="2601912"/>
              <a:ext cx="161328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Heat Pump</a:t>
              </a:r>
              <a:endParaRPr/>
            </a:p>
          </p:txBody>
        </p:sp>
        <p:sp>
          <p:nvSpPr>
            <p:cNvPr id="392" name="Google Shape;392;p7"/>
            <p:cNvSpPr txBox="1"/>
            <p:nvPr/>
          </p:nvSpPr>
          <p:spPr>
            <a:xfrm rot="-5400000">
              <a:off x="6144955" y="4459884"/>
              <a:ext cx="177673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Storage Tank</a:t>
              </a:r>
              <a:endParaRPr/>
            </a:p>
          </p:txBody>
        </p:sp>
        <p:sp>
          <p:nvSpPr>
            <p:cNvPr id="393" name="Google Shape;393;p7"/>
            <p:cNvSpPr txBox="1"/>
            <p:nvPr/>
          </p:nvSpPr>
          <p:spPr>
            <a:xfrm>
              <a:off x="5387168" y="5434371"/>
              <a:ext cx="151271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Cool Water In</a:t>
              </a:r>
              <a:endParaRPr dirty="0"/>
            </a:p>
          </p:txBody>
        </p:sp>
      </p:grpSp>
      <p:sp>
        <p:nvSpPr>
          <p:cNvPr id="13" name="Google Shape;394;p7"/>
          <p:cNvSpPr/>
          <p:nvPr/>
        </p:nvSpPr>
        <p:spPr>
          <a:xfrm>
            <a:off x="602151" y="1204785"/>
            <a:ext cx="4595079" cy="5016717"/>
          </a:xfrm>
          <a:prstGeom prst="rect">
            <a:avLst/>
          </a:prstGeom>
          <a:solidFill>
            <a:srgbClr val="FFF3CB"/>
          </a:solidFill>
          <a:ln>
            <a:noFill/>
          </a:ln>
        </p:spPr>
        <p:txBody>
          <a:bodyPr spcFirstLastPara="1" wrap="square" lIns="91425" tIns="45700" rIns="91425" bIns="45700" anchor="t" anchorCtr="0">
            <a:spAutoFit/>
          </a:bodyPr>
          <a:lstStyle/>
          <a:p>
            <a:pPr marL="176213" marR="0" lvl="0" indent="-176213" algn="l" rtl="0">
              <a:spcBef>
                <a:spcPts val="0"/>
              </a:spcBef>
              <a:spcAft>
                <a:spcPts val="0"/>
              </a:spcAft>
              <a:buFont typeface="Arial"/>
              <a:buChar char="•"/>
            </a:pPr>
            <a:r>
              <a:rPr lang="en-US" sz="3200" b="1" u="sng" dirty="0" smtClean="0">
                <a:solidFill>
                  <a:schemeClr val="dk1"/>
                </a:solidFill>
                <a:latin typeface="Calibri"/>
                <a:ea typeface="Calibri"/>
                <a:cs typeface="Calibri"/>
                <a:sym typeface="Calibri"/>
              </a:rPr>
              <a:t>Moves heat</a:t>
            </a:r>
            <a:r>
              <a:rPr lang="en-US" sz="3200" dirty="0" smtClean="0">
                <a:solidFill>
                  <a:schemeClr val="dk1"/>
                </a:solidFill>
                <a:latin typeface="Calibri"/>
                <a:ea typeface="Calibri"/>
                <a:cs typeface="Calibri"/>
                <a:sym typeface="Calibri"/>
              </a:rPr>
              <a:t> rather than creating it.</a:t>
            </a:r>
            <a:endParaRPr sz="3200" dirty="0"/>
          </a:p>
          <a:p>
            <a:pPr marL="176213" marR="0" lvl="0" indent="-176213" algn="l" rtl="0">
              <a:spcBef>
                <a:spcPts val="0"/>
              </a:spcBef>
              <a:spcAft>
                <a:spcPts val="0"/>
              </a:spcAft>
              <a:buFont typeface="Arial"/>
              <a:buChar char="•"/>
            </a:pPr>
            <a:endParaRPr sz="3200" dirty="0" smtClean="0">
              <a:solidFill>
                <a:schemeClr val="dk1"/>
              </a:solidFill>
              <a:latin typeface="Calibri"/>
              <a:ea typeface="Calibri"/>
              <a:cs typeface="Calibri"/>
              <a:sym typeface="Calibri"/>
            </a:endParaRPr>
          </a:p>
          <a:p>
            <a:pPr marL="176213" marR="0" lvl="0" indent="-176213" algn="l" rtl="0">
              <a:spcBef>
                <a:spcPts val="0"/>
              </a:spcBef>
              <a:spcAft>
                <a:spcPts val="0"/>
              </a:spcAft>
              <a:buFont typeface="Arial"/>
              <a:buChar char="•"/>
            </a:pPr>
            <a:r>
              <a:rPr lang="en-US" sz="3200" dirty="0" smtClean="0">
                <a:solidFill>
                  <a:schemeClr val="dk1"/>
                </a:solidFill>
                <a:latin typeface="Calibri"/>
                <a:ea typeface="Calibri"/>
                <a:cs typeface="Calibri"/>
                <a:sym typeface="Calibri"/>
              </a:rPr>
              <a:t>For </a:t>
            </a:r>
            <a:r>
              <a:rPr lang="en-US" sz="3200" dirty="0">
                <a:solidFill>
                  <a:schemeClr val="dk1"/>
                </a:solidFill>
                <a:latin typeface="Calibri"/>
                <a:ea typeface="Calibri"/>
                <a:cs typeface="Calibri"/>
                <a:sym typeface="Calibri"/>
              </a:rPr>
              <a:t>space conditioning (heating + cooling) as well as water heating</a:t>
            </a:r>
            <a:endParaRPr sz="3200" dirty="0"/>
          </a:p>
          <a:p>
            <a:pPr marL="176213" marR="0" lvl="0" indent="-176213" algn="l" rtl="0">
              <a:spcBef>
                <a:spcPts val="0"/>
              </a:spcBef>
              <a:spcAft>
                <a:spcPts val="0"/>
              </a:spcAft>
              <a:buFont typeface="Arial"/>
              <a:buChar char="•"/>
            </a:pPr>
            <a:endParaRPr sz="3200" dirty="0" smtClean="0">
              <a:solidFill>
                <a:schemeClr val="dk1"/>
              </a:solidFill>
              <a:latin typeface="Calibri"/>
              <a:ea typeface="Calibri"/>
              <a:cs typeface="Calibri"/>
              <a:sym typeface="Calibri"/>
            </a:endParaRPr>
          </a:p>
          <a:p>
            <a:pPr marL="176213" marR="0" lvl="0" indent="-176213" algn="l" rtl="0">
              <a:spcBef>
                <a:spcPts val="0"/>
              </a:spcBef>
              <a:spcAft>
                <a:spcPts val="0"/>
              </a:spcAft>
              <a:buFont typeface="Arial"/>
              <a:buChar char="•"/>
            </a:pPr>
            <a:r>
              <a:rPr lang="en-US" sz="3200" dirty="0" smtClean="0">
                <a:solidFill>
                  <a:schemeClr val="dk1"/>
                </a:solidFill>
                <a:latin typeface="Calibri"/>
                <a:ea typeface="Calibri"/>
                <a:cs typeface="Calibri"/>
                <a:sym typeface="Calibri"/>
              </a:rPr>
              <a:t>Up to 3x more efficient than gas </a:t>
            </a:r>
            <a:r>
              <a:rPr lang="en-US" sz="3200" dirty="0">
                <a:solidFill>
                  <a:schemeClr val="dk1"/>
                </a:solidFill>
                <a:latin typeface="Calibri"/>
                <a:ea typeface="Calibri"/>
                <a:cs typeface="Calibri"/>
                <a:sym typeface="Calibri"/>
              </a:rPr>
              <a:t>furnaces/water heaters</a:t>
            </a:r>
            <a:endParaRPr sz="3200"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448" y="315310"/>
            <a:ext cx="5421586" cy="1094828"/>
          </a:xfrm>
        </p:spPr>
        <p:txBody>
          <a:bodyPr>
            <a:normAutofit/>
          </a:bodyPr>
          <a:lstStyle/>
          <a:p>
            <a:pPr algn="ctr"/>
            <a:r>
              <a:rPr lang="en-US" sz="3800" dirty="0" smtClean="0"/>
              <a:t>Next Steps</a:t>
            </a:r>
            <a:endParaRPr lang="en-US" sz="3800" dirty="0"/>
          </a:p>
        </p:txBody>
      </p:sp>
      <p:pic>
        <p:nvPicPr>
          <p:cNvPr id="9" name="Picture 8" descr="pexels-cottonbro-4253299.jpg"/>
          <p:cNvPicPr>
            <a:picLocks noChangeAspect="1"/>
          </p:cNvPicPr>
          <p:nvPr/>
        </p:nvPicPr>
        <p:blipFill>
          <a:blip r:embed="rId3"/>
          <a:srcRect r="12720"/>
          <a:stretch>
            <a:fillRect/>
          </a:stretch>
        </p:blipFill>
        <p:spPr>
          <a:xfrm>
            <a:off x="3213492" y="0"/>
            <a:ext cx="8978508" cy="6858000"/>
          </a:xfrm>
          <a:prstGeom prst="rect">
            <a:avLst/>
          </a:prstGeom>
        </p:spPr>
      </p:pic>
      <p:sp>
        <p:nvSpPr>
          <p:cNvPr id="6" name="TextBox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FF798AF-3DFF-4397-9193-7C98EEB871AE}"/>
              </a:ext>
            </a:extLst>
          </p:cNvPr>
          <p:cNvSpPr txBox="1"/>
          <p:nvPr/>
        </p:nvSpPr>
        <p:spPr>
          <a:xfrm>
            <a:off x="1" y="0"/>
            <a:ext cx="6064962" cy="5986244"/>
          </a:xfrm>
          <a:prstGeom prst="rect">
            <a:avLst/>
          </a:prstGeom>
          <a:solidFill>
            <a:schemeClr val="accent4">
              <a:lumMod val="20000"/>
              <a:lumOff val="80000"/>
            </a:schemeClr>
          </a:solidFill>
        </p:spPr>
        <p:txBody>
          <a:bodyPr wrap="square" lIns="91430" tIns="45715" rIns="91430" bIns="45715" rtlCol="0">
            <a:spAutoFit/>
          </a:bodyPr>
          <a:lstStyle/>
          <a:p>
            <a:pPr marL="452438" indent="-452438">
              <a:spcBef>
                <a:spcPts val="200"/>
              </a:spcBef>
            </a:pPr>
            <a:endParaRPr lang="en-US" sz="2400" b="1" dirty="0" smtClean="0">
              <a:solidFill>
                <a:prstClr val="black"/>
              </a:solidFill>
            </a:endParaRPr>
          </a:p>
          <a:p>
            <a:pPr marL="452438" lvl="0" indent="-395288">
              <a:spcBef>
                <a:spcPts val="200"/>
              </a:spcBef>
            </a:pPr>
            <a:r>
              <a:rPr lang="en-US" sz="3800" u="sng" dirty="0" smtClean="0">
                <a:solidFill>
                  <a:prstClr val="black"/>
                </a:solidFill>
              </a:rPr>
              <a:t>Major Opportunities </a:t>
            </a:r>
          </a:p>
          <a:p>
            <a:pPr marL="452438" indent="-452438">
              <a:spcBef>
                <a:spcPts val="200"/>
              </a:spcBef>
            </a:pPr>
            <a:endParaRPr lang="en-US" sz="1400" b="1" dirty="0" smtClean="0">
              <a:solidFill>
                <a:prstClr val="black"/>
              </a:solidFill>
            </a:endParaRPr>
          </a:p>
          <a:p>
            <a:pPr marL="454025" lvl="1" indent="-223838">
              <a:spcBef>
                <a:spcPts val="200"/>
              </a:spcBef>
              <a:spcAft>
                <a:spcPts val="1200"/>
              </a:spcAft>
              <a:buFont typeface="Arial"/>
              <a:buChar char="•"/>
            </a:pPr>
            <a:r>
              <a:rPr lang="en-US" sz="3200" dirty="0" smtClean="0">
                <a:solidFill>
                  <a:prstClr val="black"/>
                </a:solidFill>
              </a:rPr>
              <a:t>Clean grid… &amp; getting cleaner!</a:t>
            </a:r>
            <a:endParaRPr lang="en-US" sz="3200" dirty="0" smtClean="0">
              <a:solidFill>
                <a:prstClr val="black"/>
              </a:solidFill>
            </a:endParaRPr>
          </a:p>
          <a:p>
            <a:pPr marL="454025" lvl="1" indent="-223838">
              <a:spcBef>
                <a:spcPts val="200"/>
              </a:spcBef>
              <a:spcAft>
                <a:spcPts val="1200"/>
              </a:spcAft>
              <a:buFont typeface="Arial"/>
              <a:buChar char="•"/>
            </a:pPr>
            <a:r>
              <a:rPr lang="en-US" sz="3200" dirty="0" smtClean="0">
                <a:solidFill>
                  <a:prstClr val="black"/>
                </a:solidFill>
              </a:rPr>
              <a:t>Ava Clean Energy &amp; </a:t>
            </a:r>
            <a:r>
              <a:rPr lang="en-US" sz="3200" dirty="0" err="1" smtClean="0">
                <a:solidFill>
                  <a:prstClr val="black"/>
                </a:solidFill>
              </a:rPr>
              <a:t>BayREN</a:t>
            </a:r>
            <a:r>
              <a:rPr lang="en-US" sz="3200" dirty="0" smtClean="0">
                <a:solidFill>
                  <a:prstClr val="black"/>
                </a:solidFill>
              </a:rPr>
              <a:t> supporting local efforts</a:t>
            </a:r>
          </a:p>
          <a:p>
            <a:pPr marL="454025" lvl="1" indent="-223838">
              <a:spcBef>
                <a:spcPts val="200"/>
              </a:spcBef>
              <a:spcAft>
                <a:spcPts val="1200"/>
              </a:spcAft>
              <a:buFont typeface="Arial"/>
              <a:buChar char="•"/>
            </a:pPr>
            <a:r>
              <a:rPr lang="en-US" sz="3200" dirty="0" smtClean="0">
                <a:solidFill>
                  <a:prstClr val="black"/>
                </a:solidFill>
              </a:rPr>
              <a:t>Rebates &amp; Incentives</a:t>
            </a:r>
          </a:p>
          <a:p>
            <a:pPr marL="454025" lvl="1" indent="-223838">
              <a:spcBef>
                <a:spcPts val="200"/>
              </a:spcBef>
              <a:spcAft>
                <a:spcPts val="1200"/>
              </a:spcAft>
              <a:buFont typeface="Arial"/>
              <a:buChar char="•"/>
            </a:pPr>
            <a:r>
              <a:rPr lang="en-US" sz="3200" dirty="0" smtClean="0">
                <a:solidFill>
                  <a:prstClr val="black"/>
                </a:solidFill>
              </a:rPr>
              <a:t>Workforce development efforts</a:t>
            </a:r>
          </a:p>
          <a:p>
            <a:pPr marL="454025" lvl="1" indent="-223838">
              <a:spcBef>
                <a:spcPts val="200"/>
              </a:spcBef>
              <a:spcAft>
                <a:spcPts val="1200"/>
              </a:spcAft>
              <a:buFont typeface="Arial"/>
              <a:buChar char="•"/>
            </a:pPr>
            <a:r>
              <a:rPr lang="en-US" sz="3200" dirty="0" smtClean="0">
                <a:solidFill>
                  <a:prstClr val="black"/>
                </a:solidFill>
              </a:rPr>
              <a:t>Electrification + Resilience </a:t>
            </a:r>
            <a:endParaRPr lang="en-US" sz="2000" dirty="0" smtClean="0">
              <a:solidFill>
                <a:prstClr val="black"/>
              </a:solidFill>
            </a:endParaRPr>
          </a:p>
          <a:p>
            <a:pPr marL="454025" lvl="1" indent="-223838">
              <a:spcBef>
                <a:spcPts val="200"/>
              </a:spcBef>
              <a:spcAft>
                <a:spcPts val="1200"/>
              </a:spcAft>
            </a:pPr>
            <a:endParaRPr lang="en-US" sz="2000" b="1" dirty="0" smtClean="0">
              <a:solidFill>
                <a:prstClr val="black"/>
              </a:solidFill>
            </a:endParaRPr>
          </a:p>
          <a:p>
            <a:pPr marL="454025" lvl="1" indent="-223838">
              <a:spcBef>
                <a:spcPts val="200"/>
              </a:spcBef>
              <a:spcAft>
                <a:spcPts val="1200"/>
              </a:spcAft>
            </a:pPr>
            <a:endParaRPr lang="en-US" sz="2000" b="1" dirty="0" smtClean="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7173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63"/>
        <p:cNvGrpSpPr/>
        <p:nvPr/>
      </p:nvGrpSpPr>
      <p:grpSpPr>
        <a:xfrm>
          <a:off x="0" y="0"/>
          <a:ext cx="0" cy="0"/>
          <a:chOff x="0" y="0"/>
          <a:chExt cx="0" cy="0"/>
        </a:xfrm>
      </p:grpSpPr>
      <p:sp>
        <p:nvSpPr>
          <p:cNvPr id="464" name="Google Shape;464;p14"/>
          <p:cNvSpPr/>
          <p:nvPr/>
        </p:nvSpPr>
        <p:spPr>
          <a:xfrm>
            <a:off x="16282" y="1597562"/>
            <a:ext cx="12191999" cy="4629739"/>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4"/>
          <p:cNvSpPr txBox="1">
            <a:spLocks noGrp="1"/>
          </p:cNvSpPr>
          <p:nvPr>
            <p:ph type="title"/>
          </p:nvPr>
        </p:nvSpPr>
        <p:spPr>
          <a:xfrm>
            <a:off x="838200" y="365130"/>
            <a:ext cx="10515600" cy="12068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200"/>
              <a:buFont typeface="Calibri"/>
              <a:buNone/>
            </a:pPr>
            <a:r>
              <a:rPr lang="en-US" sz="4200"/>
              <a:t>Oakland Building Electrification Timeline </a:t>
            </a:r>
            <a:endParaRPr/>
          </a:p>
        </p:txBody>
      </p:sp>
      <p:grpSp>
        <p:nvGrpSpPr>
          <p:cNvPr id="2" name="Google Shape;466;p14"/>
          <p:cNvGrpSpPr/>
          <p:nvPr/>
        </p:nvGrpSpPr>
        <p:grpSpPr>
          <a:xfrm>
            <a:off x="551707" y="1569834"/>
            <a:ext cx="11439011" cy="4911590"/>
            <a:chOff x="0" y="0"/>
            <a:chExt cx="11439011" cy="4911590"/>
          </a:xfrm>
        </p:grpSpPr>
        <p:sp>
          <p:nvSpPr>
            <p:cNvPr id="467" name="Google Shape;467;p14"/>
            <p:cNvSpPr/>
            <p:nvPr/>
          </p:nvSpPr>
          <p:spPr>
            <a:xfrm>
              <a:off x="0" y="1473477"/>
              <a:ext cx="11439011" cy="1964636"/>
            </a:xfrm>
            <a:prstGeom prst="notchedRightArrow">
              <a:avLst>
                <a:gd name="adj1" fmla="val 50000"/>
                <a:gd name="adj2" fmla="val 50000"/>
              </a:avLst>
            </a:pr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524"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txBox="1"/>
            <p:nvPr/>
          </p:nvSpPr>
          <p:spPr>
            <a:xfrm>
              <a:off x="4524" y="0"/>
              <a:ext cx="1978088" cy="1964636"/>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December 2020</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Ordinance for New Construction to be All-Electric Adopted</a:t>
              </a:r>
              <a:endParaRPr dirty="0"/>
            </a:p>
          </p:txBody>
        </p:sp>
        <p:sp>
          <p:nvSpPr>
            <p:cNvPr id="470" name="Google Shape;470;p14"/>
            <p:cNvSpPr/>
            <p:nvPr/>
          </p:nvSpPr>
          <p:spPr>
            <a:xfrm>
              <a:off x="747989"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081517" y="2946954"/>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txBox="1"/>
            <p:nvPr/>
          </p:nvSpPr>
          <p:spPr>
            <a:xfrm>
              <a:off x="2081517" y="2946954"/>
              <a:ext cx="1978088" cy="1964636"/>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smtClean="0">
                  <a:solidFill>
                    <a:schemeClr val="dk1"/>
                  </a:solidFill>
                  <a:latin typeface="Calibri"/>
                  <a:ea typeface="Calibri"/>
                  <a:cs typeface="Calibri"/>
                  <a:sym typeface="Calibri"/>
                </a:rPr>
                <a:t>March-</a:t>
              </a:r>
              <a:r>
                <a:rPr lang="en-US" sz="1900" b="1" dirty="0">
                  <a:solidFill>
                    <a:schemeClr val="dk1"/>
                  </a:solidFill>
                  <a:latin typeface="Calibri"/>
                  <a:ea typeface="Calibri"/>
                  <a:cs typeface="Calibri"/>
                  <a:sym typeface="Calibri"/>
                </a:rPr>
                <a:t>Dec. 2021</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Electrification Workforce stakeholder series</a:t>
              </a:r>
              <a:endParaRPr dirty="0"/>
            </a:p>
          </p:txBody>
        </p:sp>
        <p:sp>
          <p:nvSpPr>
            <p:cNvPr id="473" name="Google Shape;473;p14"/>
            <p:cNvSpPr/>
            <p:nvPr/>
          </p:nvSpPr>
          <p:spPr>
            <a:xfrm>
              <a:off x="2824982"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796282"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txBox="1"/>
            <p:nvPr/>
          </p:nvSpPr>
          <p:spPr>
            <a:xfrm>
              <a:off x="3107884" y="23665"/>
              <a:ext cx="1822462" cy="1964636"/>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smtClean="0">
                  <a:solidFill>
                    <a:schemeClr val="dk1"/>
                  </a:solidFill>
                  <a:latin typeface="Calibri"/>
                  <a:ea typeface="Calibri"/>
                  <a:cs typeface="Calibri"/>
                  <a:sym typeface="Calibri"/>
                </a:rPr>
                <a:t>Nov. 2021</a:t>
              </a:r>
              <a:endParaRPr dirty="0" smtClean="0"/>
            </a:p>
            <a:p>
              <a:pPr marL="0" marR="0" lvl="0" indent="0" algn="ctr" rtl="0">
                <a:lnSpc>
                  <a:spcPct val="90000"/>
                </a:lnSpc>
                <a:spcBef>
                  <a:spcPts val="665"/>
                </a:spcBef>
                <a:spcAft>
                  <a:spcPts val="0"/>
                </a:spcAft>
                <a:buClr>
                  <a:schemeClr val="dk1"/>
                </a:buClr>
                <a:buSzPts val="1900"/>
                <a:buFont typeface="Calibri"/>
                <a:buNone/>
              </a:pPr>
              <a:r>
                <a:rPr lang="en-US" sz="1900" dirty="0" smtClean="0">
                  <a:solidFill>
                    <a:schemeClr val="dk1"/>
                  </a:solidFill>
                  <a:latin typeface="Calibri"/>
                  <a:ea typeface="Calibri"/>
                  <a:cs typeface="Calibri"/>
                  <a:sym typeface="Calibri"/>
                </a:rPr>
                <a:t>Community engagement launches</a:t>
              </a:r>
              <a:endParaRPr dirty="0"/>
            </a:p>
          </p:txBody>
        </p:sp>
        <p:sp>
          <p:nvSpPr>
            <p:cNvPr id="476" name="Google Shape;476;p14"/>
            <p:cNvSpPr/>
            <p:nvPr/>
          </p:nvSpPr>
          <p:spPr>
            <a:xfrm>
              <a:off x="3774002"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235503" y="2946954"/>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txBox="1"/>
            <p:nvPr/>
          </p:nvSpPr>
          <p:spPr>
            <a:xfrm>
              <a:off x="5870440" y="374243"/>
              <a:ext cx="1978088" cy="1587040"/>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smtClean="0">
                  <a:solidFill>
                    <a:schemeClr val="dk1"/>
                  </a:solidFill>
                  <a:latin typeface="Calibri"/>
                  <a:ea typeface="Calibri"/>
                  <a:cs typeface="Calibri"/>
                  <a:sym typeface="Calibri"/>
                </a:rPr>
                <a:t>2024</a:t>
              </a:r>
              <a:endParaRPr dirty="0" smtClean="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Building Electrification Roadmap to Council</a:t>
              </a:r>
              <a:endParaRPr dirty="0"/>
            </a:p>
          </p:txBody>
        </p:sp>
        <p:sp>
          <p:nvSpPr>
            <p:cNvPr id="479" name="Google Shape;479;p14"/>
            <p:cNvSpPr/>
            <p:nvPr/>
          </p:nvSpPr>
          <p:spPr>
            <a:xfrm>
              <a:off x="6616466" y="2218253"/>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8312496" y="0"/>
              <a:ext cx="1978088" cy="196463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txBox="1"/>
            <p:nvPr/>
          </p:nvSpPr>
          <p:spPr>
            <a:xfrm>
              <a:off x="9188216" y="149551"/>
              <a:ext cx="1922983" cy="1482932"/>
            </a:xfrm>
            <a:prstGeom prst="rect">
              <a:avLst/>
            </a:prstGeom>
            <a:noFill/>
            <a:ln>
              <a:noFill/>
            </a:ln>
          </p:spPr>
          <p:txBody>
            <a:bodyPr spcFirstLastPara="1" wrap="square" lIns="135125" tIns="135125" rIns="135125" bIns="135125" anchor="b"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dirty="0">
                  <a:solidFill>
                    <a:schemeClr val="dk1"/>
                  </a:solidFill>
                  <a:latin typeface="Calibri"/>
                  <a:ea typeface="Calibri"/>
                  <a:cs typeface="Calibri"/>
                  <a:sym typeface="Calibri"/>
                </a:rPr>
                <a:t>2040</a:t>
              </a:r>
              <a:endParaRPr dirty="0"/>
            </a:p>
            <a:p>
              <a:pPr marL="0" marR="0" lvl="0" indent="0" algn="ctr" rtl="0">
                <a:lnSpc>
                  <a:spcPct val="90000"/>
                </a:lnSpc>
                <a:spcBef>
                  <a:spcPts val="665"/>
                </a:spcBef>
                <a:spcAft>
                  <a:spcPts val="0"/>
                </a:spcAft>
                <a:buClr>
                  <a:schemeClr val="dk1"/>
                </a:buClr>
                <a:buSzPts val="1900"/>
                <a:buFont typeface="Calibri"/>
                <a:buNone/>
              </a:pPr>
              <a:r>
                <a:rPr lang="en-US" sz="1900" dirty="0">
                  <a:solidFill>
                    <a:schemeClr val="dk1"/>
                  </a:solidFill>
                  <a:latin typeface="Calibri"/>
                  <a:ea typeface="Calibri"/>
                  <a:cs typeface="Calibri"/>
                  <a:sym typeface="Calibri"/>
                </a:rPr>
                <a:t>All Buildings in Oakland are Fossil-Fuel Free</a:t>
              </a:r>
              <a:endParaRPr dirty="0"/>
            </a:p>
          </p:txBody>
        </p:sp>
        <p:sp>
          <p:nvSpPr>
            <p:cNvPr id="482" name="Google Shape;482;p14"/>
            <p:cNvSpPr/>
            <p:nvPr/>
          </p:nvSpPr>
          <p:spPr>
            <a:xfrm>
              <a:off x="9925423" y="2210215"/>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Oval Callout 21"/>
          <p:cNvSpPr/>
          <p:nvPr/>
        </p:nvSpPr>
        <p:spPr>
          <a:xfrm>
            <a:off x="8080756" y="4992617"/>
            <a:ext cx="1107162" cy="1042083"/>
          </a:xfrm>
          <a:prstGeom prst="wedgeEllipseCallout">
            <a:avLst>
              <a:gd name="adj1" fmla="val -180809"/>
              <a:gd name="adj2" fmla="val -144930"/>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200955" y="5165113"/>
            <a:ext cx="895498" cy="646331"/>
          </a:xfrm>
          <a:prstGeom prst="rect">
            <a:avLst/>
          </a:prstGeom>
          <a:noFill/>
        </p:spPr>
        <p:txBody>
          <a:bodyPr wrap="square" rtlCol="0">
            <a:spAutoFit/>
          </a:bodyPr>
          <a:lstStyle/>
          <a:p>
            <a:pPr algn="ctr"/>
            <a:r>
              <a:rPr lang="en-US" b="1" i="1" dirty="0" smtClean="0">
                <a:solidFill>
                  <a:srgbClr val="FF0000"/>
                </a:solidFill>
              </a:rPr>
              <a:t>We are </a:t>
            </a:r>
            <a:r>
              <a:rPr lang="en-US" b="1" i="1" dirty="0" smtClean="0">
                <a:solidFill>
                  <a:srgbClr val="FF0000"/>
                </a:solidFill>
              </a:rPr>
              <a:t>here!</a:t>
            </a:r>
            <a:endParaRPr lang="en-US" b="1" i="1" dirty="0">
              <a:solidFill>
                <a:srgbClr val="FF0000"/>
              </a:solidFill>
            </a:endParaRPr>
          </a:p>
        </p:txBody>
      </p:sp>
      <p:sp>
        <p:nvSpPr>
          <p:cNvPr id="24" name="Google Shape;490;p15"/>
          <p:cNvSpPr txBox="1"/>
          <p:nvPr/>
        </p:nvSpPr>
        <p:spPr>
          <a:xfrm>
            <a:off x="849924" y="6365598"/>
            <a:ext cx="10513485" cy="492402"/>
          </a:xfrm>
          <a:prstGeom prst="rect">
            <a:avLst/>
          </a:prstGeom>
          <a:solidFill>
            <a:srgbClr val="FFF2CC"/>
          </a:solidFill>
          <a:ln>
            <a:noFill/>
          </a:ln>
        </p:spPr>
        <p:txBody>
          <a:bodyPr spcFirstLastPara="1" wrap="square" lIns="91425" tIns="45700" rIns="91425" bIns="45700" anchor="t" anchorCtr="0">
            <a:spAutoFit/>
          </a:bodyPr>
          <a:lstStyle/>
          <a:p>
            <a:pPr marL="0" lvl="1" algn="ctr"/>
            <a:r>
              <a:rPr lang="en-US" sz="2600" b="0" i="0" u="none" strike="noStrike" cap="none" dirty="0">
                <a:latin typeface="Calibri"/>
                <a:ea typeface="Calibri"/>
                <a:cs typeface="Calibri"/>
                <a:sym typeface="Calibri"/>
              </a:rPr>
              <a:t>Learn more</a:t>
            </a:r>
            <a:r>
              <a:rPr lang="en-US" sz="2600" b="0" i="0" u="none" strike="noStrike" cap="none" dirty="0" smtClean="0">
                <a:latin typeface="Calibri"/>
                <a:ea typeface="Calibri"/>
                <a:cs typeface="Calibri"/>
                <a:sym typeface="Calibri"/>
              </a:rPr>
              <a:t>: </a:t>
            </a:r>
            <a:r>
              <a:rPr lang="en-US" sz="2600" b="1" dirty="0" smtClean="0">
                <a:ea typeface="Calibri"/>
                <a:cs typeface="Calibri"/>
                <a:sym typeface="Calibri"/>
              </a:rPr>
              <a:t>www.oaklandca.gov/projects/electrify</a:t>
            </a:r>
            <a:endParaRPr sz="2600" dirty="0"/>
          </a:p>
        </p:txBody>
      </p:sp>
      <p:sp>
        <p:nvSpPr>
          <p:cNvPr id="25" name="Google Shape;476;p14"/>
          <p:cNvSpPr/>
          <p:nvPr/>
        </p:nvSpPr>
        <p:spPr>
          <a:xfrm>
            <a:off x="5526609" y="3784178"/>
            <a:ext cx="491159" cy="491159"/>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8;p14"/>
          <p:cNvSpPr txBox="1"/>
          <p:nvPr/>
        </p:nvSpPr>
        <p:spPr>
          <a:xfrm>
            <a:off x="4776630" y="4488767"/>
            <a:ext cx="1978088" cy="1964636"/>
          </a:xfrm>
          <a:prstGeom prst="rect">
            <a:avLst/>
          </a:prstGeom>
          <a:noFill/>
          <a:ln>
            <a:noFill/>
          </a:ln>
        </p:spPr>
        <p:txBody>
          <a:bodyPr spcFirstLastPara="1" wrap="square" lIns="135125" tIns="135125" rIns="135125" bIns="135125" anchor="t" anchorCtr="0">
            <a:noAutofit/>
          </a:bodyPr>
          <a:lstStyle/>
          <a:p>
            <a:pPr marL="0" marR="0" lvl="0" indent="0" algn="ctr" rtl="0">
              <a:lnSpc>
                <a:spcPct val="90000"/>
              </a:lnSpc>
              <a:spcBef>
                <a:spcPts val="0"/>
              </a:spcBef>
              <a:spcAft>
                <a:spcPts val="0"/>
              </a:spcAft>
              <a:buClr>
                <a:schemeClr val="dk1"/>
              </a:buClr>
              <a:buSzPts val="1900"/>
              <a:buFont typeface="Calibri"/>
              <a:buNone/>
            </a:pPr>
            <a:r>
              <a:rPr lang="en-US" sz="1900" b="1" i="1" dirty="0" smtClean="0">
                <a:solidFill>
                  <a:schemeClr val="dk1"/>
                </a:solidFill>
                <a:latin typeface="Calibri"/>
                <a:ea typeface="Calibri"/>
                <a:cs typeface="Calibri"/>
                <a:sym typeface="Calibri"/>
              </a:rPr>
              <a:t>3/10/2023</a:t>
            </a:r>
            <a:endParaRPr i="1" dirty="0" smtClean="0"/>
          </a:p>
          <a:p>
            <a:pPr marL="0" marR="0" lvl="0" indent="0" algn="ctr" rtl="0">
              <a:lnSpc>
                <a:spcPct val="90000"/>
              </a:lnSpc>
              <a:spcBef>
                <a:spcPts val="665"/>
              </a:spcBef>
              <a:spcAft>
                <a:spcPts val="0"/>
              </a:spcAft>
              <a:buClr>
                <a:schemeClr val="dk1"/>
              </a:buClr>
              <a:buSzPts val="1900"/>
              <a:buFont typeface="Calibri"/>
              <a:buNone/>
            </a:pPr>
            <a:r>
              <a:rPr lang="en-US" sz="1900" i="1" dirty="0" smtClean="0">
                <a:solidFill>
                  <a:schemeClr val="dk1"/>
                </a:solidFill>
                <a:latin typeface="Calibri"/>
                <a:ea typeface="Calibri"/>
                <a:cs typeface="Calibri"/>
                <a:sym typeface="Calibri"/>
              </a:rPr>
              <a:t>100 Local US Jurisdictions with Electrification Policies!</a:t>
            </a:r>
            <a:endParaRPr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7"/>
        <p:cNvGrpSpPr/>
        <p:nvPr/>
      </p:nvGrpSpPr>
      <p:grpSpPr>
        <a:xfrm>
          <a:off x="0" y="0"/>
          <a:ext cx="0" cy="0"/>
          <a:chOff x="0" y="0"/>
          <a:chExt cx="0" cy="0"/>
        </a:xfrm>
      </p:grpSpPr>
      <p:sp>
        <p:nvSpPr>
          <p:cNvPr id="418" name="Google Shape;418;p1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74B56"/>
              </a:buClr>
              <a:buSzPts val="4800"/>
              <a:buFont typeface="Calibri"/>
              <a:buNone/>
            </a:pPr>
            <a:r>
              <a:rPr lang="en-US" sz="4800" dirty="0" smtClean="0">
                <a:solidFill>
                  <a:srgbClr val="274B56"/>
                </a:solidFill>
              </a:rPr>
              <a:t>The Home </a:t>
            </a:r>
            <a:r>
              <a:rPr lang="en-US" sz="4800" dirty="0">
                <a:solidFill>
                  <a:srgbClr val="274B56"/>
                </a:solidFill>
              </a:rPr>
              <a:t>Electrification Process</a:t>
            </a:r>
            <a:endParaRPr dirty="0"/>
          </a:p>
        </p:txBody>
      </p:sp>
      <p:grpSp>
        <p:nvGrpSpPr>
          <p:cNvPr id="2" name="Google Shape;419;p10"/>
          <p:cNvGrpSpPr/>
          <p:nvPr/>
        </p:nvGrpSpPr>
        <p:grpSpPr>
          <a:xfrm>
            <a:off x="245035" y="1865861"/>
            <a:ext cx="11682136" cy="5257811"/>
            <a:chOff x="7529" y="175169"/>
            <a:chExt cx="11682136" cy="5257811"/>
          </a:xfrm>
        </p:grpSpPr>
        <p:sp>
          <p:nvSpPr>
            <p:cNvPr id="420" name="Google Shape;420;p10"/>
            <p:cNvSpPr/>
            <p:nvPr/>
          </p:nvSpPr>
          <p:spPr>
            <a:xfrm>
              <a:off x="7529"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txBox="1"/>
            <p:nvPr/>
          </p:nvSpPr>
          <p:spPr>
            <a:xfrm>
              <a:off x="601529" y="175169"/>
              <a:ext cx="2939396"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i="0" dirty="0">
                  <a:solidFill>
                    <a:schemeClr val="lt1"/>
                  </a:solidFill>
                  <a:latin typeface="Calibri"/>
                  <a:ea typeface="Calibri"/>
                  <a:cs typeface="Calibri"/>
                  <a:sym typeface="Calibri"/>
                </a:rPr>
                <a:t>Understand </a:t>
              </a:r>
              <a:r>
                <a:rPr lang="en-US" sz="2200" b="0" i="0" dirty="0">
                  <a:solidFill>
                    <a:schemeClr val="lt1"/>
                  </a:solidFill>
                  <a:latin typeface="Calibri"/>
                  <a:ea typeface="Calibri"/>
                  <a:cs typeface="Calibri"/>
                  <a:sym typeface="Calibri"/>
                </a:rPr>
                <a:t>your home</a:t>
              </a:r>
              <a:endParaRPr sz="2200" dirty="0">
                <a:solidFill>
                  <a:schemeClr val="lt1"/>
                </a:solidFill>
                <a:latin typeface="Calibri"/>
                <a:ea typeface="Calibri"/>
                <a:cs typeface="Calibri"/>
                <a:sym typeface="Calibri"/>
              </a:endParaRPr>
            </a:p>
          </p:txBody>
        </p:sp>
        <p:sp>
          <p:nvSpPr>
            <p:cNvPr id="422" name="Google Shape;422;p10"/>
            <p:cNvSpPr/>
            <p:nvPr/>
          </p:nvSpPr>
          <p:spPr>
            <a:xfrm>
              <a:off x="84454" y="1511669"/>
              <a:ext cx="3372506"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txBox="1"/>
            <p:nvPr/>
          </p:nvSpPr>
          <p:spPr>
            <a:xfrm>
              <a:off x="180562" y="1511669"/>
              <a:ext cx="3155227" cy="3480468"/>
            </a:xfrm>
            <a:prstGeom prst="rect">
              <a:avLst/>
            </a:prstGeom>
            <a:noFill/>
            <a:ln>
              <a:noFill/>
            </a:ln>
          </p:spPr>
          <p:txBody>
            <a:bodyPr spcFirstLastPara="1" wrap="square" lIns="0" tIns="0" rIns="0" bIns="0" anchor="t" anchorCtr="0">
              <a:noAutofit/>
            </a:bodyPr>
            <a:lstStyle/>
            <a:p>
              <a:pPr marL="228600" marR="0" lvl="1" indent="-228600" algn="l" rtl="0">
                <a:lnSpc>
                  <a:spcPct val="90000"/>
                </a:lnSpc>
                <a:spcBef>
                  <a:spcPts val="0"/>
                </a:spcBef>
                <a:spcAft>
                  <a:spcPts val="1000"/>
                </a:spcAft>
                <a:buClr>
                  <a:schemeClr val="dk1"/>
                </a:buClr>
                <a:buSzPts val="2200"/>
                <a:buFont typeface="Calibri"/>
                <a:buChar char="•"/>
              </a:pPr>
              <a:r>
                <a:rPr lang="en-US" sz="2000" b="0" i="0" u="none" strike="noStrike" cap="none" dirty="0">
                  <a:solidFill>
                    <a:schemeClr val="dk1"/>
                  </a:solidFill>
                  <a:latin typeface="Calibri"/>
                  <a:ea typeface="Calibri"/>
                  <a:cs typeface="Calibri"/>
                  <a:sym typeface="Calibri"/>
                </a:rPr>
                <a:t>Self assess your </a:t>
              </a:r>
              <a:r>
                <a:rPr lang="en-US" sz="2000" b="0" i="0" u="none" strike="noStrike" cap="none" dirty="0" smtClean="0">
                  <a:solidFill>
                    <a:schemeClr val="dk1"/>
                  </a:solidFill>
                  <a:latin typeface="Calibri"/>
                  <a:ea typeface="Calibri"/>
                  <a:cs typeface="Calibri"/>
                  <a:sym typeface="Calibri"/>
                </a:rPr>
                <a:t>home OR</a:t>
              </a:r>
              <a:endParaRPr sz="1200" dirty="0" smtClean="0"/>
            </a:p>
            <a:p>
              <a:pPr marL="228600" lvl="1" indent="-228600">
                <a:lnSpc>
                  <a:spcPct val="90000"/>
                </a:lnSpc>
                <a:spcBef>
                  <a:spcPts val="330"/>
                </a:spcBef>
                <a:spcAft>
                  <a:spcPts val="1000"/>
                </a:spcAft>
                <a:buClr>
                  <a:schemeClr val="dk1"/>
                </a:buClr>
                <a:buSzPts val="2200"/>
                <a:buFont typeface="Calibri"/>
                <a:buChar char="•"/>
              </a:pPr>
              <a:r>
                <a:rPr lang="en-US" sz="2000" dirty="0">
                  <a:solidFill>
                    <a:schemeClr val="dk1"/>
                  </a:solidFill>
                  <a:latin typeface="Calibri"/>
                  <a:ea typeface="Calibri"/>
                  <a:cs typeface="Calibri"/>
                  <a:sym typeface="Calibri"/>
                </a:rPr>
                <a:t>Free </a:t>
              </a:r>
              <a:r>
                <a:rPr lang="en-US" sz="2000" dirty="0" smtClean="0">
                  <a:solidFill>
                    <a:schemeClr val="dk1"/>
                  </a:solidFill>
                  <a:latin typeface="Calibri"/>
                  <a:ea typeface="Calibri"/>
                  <a:cs typeface="Calibri"/>
                  <a:sym typeface="Calibri"/>
                </a:rPr>
                <a:t>c</a:t>
              </a:r>
              <a:r>
                <a:rPr lang="en-US" sz="2000" b="0" i="0" u="none" strike="noStrike" cap="none" dirty="0" smtClean="0">
                  <a:solidFill>
                    <a:schemeClr val="dk1"/>
                  </a:solidFill>
                  <a:latin typeface="Calibri"/>
                  <a:ea typeface="Calibri"/>
                  <a:cs typeface="Calibri"/>
                  <a:sym typeface="Calibri"/>
                </a:rPr>
                <a:t>onsultation with </a:t>
              </a:r>
              <a:r>
                <a:rPr lang="en-US" sz="2000" b="0" i="0" u="none" strike="noStrike" cap="none" dirty="0" smtClean="0">
                  <a:solidFill>
                    <a:schemeClr val="dk1"/>
                  </a:solidFill>
                  <a:latin typeface="Calibri"/>
                  <a:ea typeface="Calibri"/>
                  <a:cs typeface="Calibri"/>
                  <a:sym typeface="Calibri"/>
                  <a:hlinkClick r:id="rId3"/>
                </a:rPr>
                <a:t>Home </a:t>
              </a:r>
              <a:r>
                <a:rPr lang="en-US" sz="2000" dirty="0" smtClean="0">
                  <a:solidFill>
                    <a:schemeClr val="dk1"/>
                  </a:solidFill>
                  <a:latin typeface="Calibri"/>
                  <a:ea typeface="Calibri"/>
                  <a:cs typeface="Calibri"/>
                  <a:sym typeface="Calibri"/>
                  <a:hlinkClick r:id="rId3"/>
                </a:rPr>
                <a:t>Energy Score</a:t>
              </a:r>
              <a:r>
                <a:rPr lang="en-US" sz="2000" b="0" i="1" u="none" strike="noStrike" cap="none" dirty="0" smtClean="0">
                  <a:solidFill>
                    <a:schemeClr val="dk1"/>
                  </a:solidFill>
                  <a:latin typeface="Calibri"/>
                  <a:ea typeface="Calibri"/>
                  <a:cs typeface="Calibri"/>
                  <a:sym typeface="Calibri"/>
                </a:rPr>
                <a:t> </a:t>
              </a:r>
              <a:r>
                <a:rPr lang="en-US" sz="2000" b="0" u="none" strike="noStrike" cap="none" dirty="0" smtClean="0">
                  <a:solidFill>
                    <a:schemeClr val="dk1"/>
                  </a:solidFill>
                  <a:latin typeface="Calibri"/>
                  <a:ea typeface="Calibri"/>
                  <a:cs typeface="Calibri"/>
                  <a:sym typeface="Calibri"/>
                </a:rPr>
                <a:t>or </a:t>
              </a:r>
              <a:r>
                <a:rPr lang="en-US" sz="2000" b="0" u="sng" strike="noStrike" cap="none" dirty="0">
                  <a:solidFill>
                    <a:schemeClr val="dk1"/>
                  </a:solidFill>
                  <a:latin typeface="Calibri"/>
                  <a:ea typeface="Calibri"/>
                  <a:cs typeface="Calibri"/>
                  <a:sym typeface="Calibri"/>
                  <a:hlinkClick r:id="rId4">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Green House Call</a:t>
              </a:r>
              <a:r>
                <a:rPr lang="en-US" sz="2000" b="0" u="none" strike="noStrike" cap="none" dirty="0" smtClean="0">
                  <a:solidFill>
                    <a:schemeClr val="dk1"/>
                  </a:solidFill>
                  <a:latin typeface="Calibri"/>
                  <a:ea typeface="Calibri"/>
                  <a:cs typeface="Calibri"/>
                  <a:sym typeface="Calibri"/>
                </a:rPr>
                <a:t> (Rising Sun Center for Opportunity) </a:t>
              </a:r>
            </a:p>
            <a:p>
              <a:pPr marL="228600" lvl="1" indent="-228600">
                <a:lnSpc>
                  <a:spcPct val="90000"/>
                </a:lnSpc>
                <a:spcBef>
                  <a:spcPts val="330"/>
                </a:spcBef>
                <a:spcAft>
                  <a:spcPts val="1000"/>
                </a:spcAft>
                <a:buClr>
                  <a:schemeClr val="dk1"/>
                </a:buClr>
                <a:buSzPts val="2200"/>
                <a:buFont typeface="Calibri"/>
                <a:buChar char="•"/>
              </a:pPr>
              <a:r>
                <a:rPr lang="en-US" sz="2000" dirty="0">
                  <a:latin typeface="Calibri"/>
                  <a:cs typeface="Calibri"/>
                  <a:sym typeface="Calibri"/>
                </a:rPr>
                <a:t>Talk with your landlord about</a:t>
              </a:r>
              <a:r>
                <a:rPr lang="en-US" sz="2000" dirty="0" smtClean="0">
                  <a:latin typeface="Calibri"/>
                  <a:cs typeface="Calibri"/>
                  <a:sym typeface="Calibri"/>
                </a:rPr>
                <a:t> energy </a:t>
              </a:r>
              <a:r>
                <a:rPr lang="en-US" sz="2000" dirty="0">
                  <a:latin typeface="Calibri"/>
                  <a:cs typeface="Calibri"/>
                  <a:sym typeface="Calibri"/>
                </a:rPr>
                <a:t>efficiency incentives</a:t>
              </a:r>
              <a:r>
                <a:rPr lang="en-US" sz="2000" i="1" dirty="0">
                  <a:solidFill>
                    <a:schemeClr val="dk1"/>
                  </a:solidFill>
                  <a:latin typeface="Calibri"/>
                  <a:cs typeface="Calibri"/>
                  <a:sym typeface="Calibri"/>
                </a:rPr>
                <a:t> </a:t>
              </a:r>
              <a:r>
                <a:rPr lang="en-US" sz="2000" dirty="0">
                  <a:solidFill>
                    <a:schemeClr val="dk1"/>
                  </a:solidFill>
                  <a:latin typeface="Calibri"/>
                  <a:cs typeface="Calibri"/>
                  <a:sym typeface="Calibri"/>
                </a:rPr>
                <a:t>available</a:t>
              </a:r>
              <a:r>
                <a:rPr lang="en-US" sz="2000" i="1" dirty="0">
                  <a:solidFill>
                    <a:schemeClr val="dk1"/>
                  </a:solidFill>
                  <a:latin typeface="Calibri"/>
                  <a:cs typeface="Calibri"/>
                  <a:sym typeface="Calibri"/>
                </a:rPr>
                <a:t> </a:t>
              </a:r>
              <a:r>
                <a:rPr lang="en-US" sz="2000" dirty="0">
                  <a:solidFill>
                    <a:schemeClr val="dk1"/>
                  </a:solidFill>
                  <a:latin typeface="Calibri"/>
                  <a:cs typeface="Calibri"/>
                  <a:sym typeface="Calibri"/>
                </a:rPr>
                <a:t>in </a:t>
              </a:r>
              <a:r>
                <a:rPr lang="en-US" sz="2000" dirty="0" smtClean="0">
                  <a:solidFill>
                    <a:schemeClr val="dk1"/>
                  </a:solidFill>
                  <a:latin typeface="Calibri"/>
                  <a:cs typeface="Calibri"/>
                  <a:sym typeface="Calibri"/>
                </a:rPr>
                <a:t>Oakland</a:t>
              </a:r>
            </a:p>
            <a:p>
              <a:pPr marL="228600" lvl="1" indent="-228600">
                <a:lnSpc>
                  <a:spcPct val="90000"/>
                </a:lnSpc>
                <a:spcBef>
                  <a:spcPts val="330"/>
                </a:spcBef>
                <a:spcAft>
                  <a:spcPts val="1000"/>
                </a:spcAft>
                <a:buClr>
                  <a:schemeClr val="dk1"/>
                </a:buClr>
                <a:buSzPts val="2200"/>
                <a:buFont typeface="Calibri"/>
                <a:buChar char="•"/>
              </a:pPr>
              <a:r>
                <a:rPr lang="en-US" sz="2000" dirty="0" smtClean="0">
                  <a:solidFill>
                    <a:schemeClr val="dk1"/>
                  </a:solidFill>
                  <a:latin typeface="Calibri"/>
                  <a:cs typeface="Calibri"/>
                  <a:sym typeface="Calibri"/>
                </a:rPr>
                <a:t>Explore SIO &amp; Ava websites</a:t>
              </a:r>
              <a:endParaRPr lang="en-US" sz="2000" dirty="0"/>
            </a:p>
          </p:txBody>
        </p:sp>
        <p:sp>
          <p:nvSpPr>
            <p:cNvPr id="424" name="Google Shape;424;p10"/>
            <p:cNvSpPr/>
            <p:nvPr/>
          </p:nvSpPr>
          <p:spPr>
            <a:xfrm>
              <a:off x="3829574"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0"/>
            <p:cNvSpPr txBox="1"/>
            <p:nvPr/>
          </p:nvSpPr>
          <p:spPr>
            <a:xfrm>
              <a:off x="4423574" y="175169"/>
              <a:ext cx="2850045"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dirty="0">
                  <a:solidFill>
                    <a:schemeClr val="lt1"/>
                  </a:solidFill>
                  <a:latin typeface="Calibri"/>
                  <a:ea typeface="Calibri"/>
                  <a:cs typeface="Calibri"/>
                  <a:sym typeface="Calibri"/>
                </a:rPr>
                <a:t>Plan </a:t>
              </a:r>
              <a:r>
                <a:rPr lang="en-US" sz="2200" dirty="0">
                  <a:solidFill>
                    <a:schemeClr val="lt1"/>
                  </a:solidFill>
                  <a:latin typeface="Calibri"/>
                  <a:ea typeface="Calibri"/>
                  <a:cs typeface="Calibri"/>
                  <a:sym typeface="Calibri"/>
                </a:rPr>
                <a:t>your journey</a:t>
              </a:r>
              <a:endParaRPr dirty="0"/>
            </a:p>
          </p:txBody>
        </p:sp>
        <p:sp>
          <p:nvSpPr>
            <p:cNvPr id="426" name="Google Shape;426;p10"/>
            <p:cNvSpPr/>
            <p:nvPr/>
          </p:nvSpPr>
          <p:spPr>
            <a:xfrm>
              <a:off x="3829574" y="1511669"/>
              <a:ext cx="3447800"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0"/>
            <p:cNvSpPr txBox="1"/>
            <p:nvPr/>
          </p:nvSpPr>
          <p:spPr>
            <a:xfrm>
              <a:off x="3911618" y="1531663"/>
              <a:ext cx="3365755" cy="3901317"/>
            </a:xfrm>
            <a:prstGeom prst="rect">
              <a:avLst/>
            </a:prstGeom>
            <a:noFill/>
            <a:ln>
              <a:noFill/>
            </a:ln>
          </p:spPr>
          <p:txBody>
            <a:bodyPr spcFirstLastPara="1" wrap="square" lIns="0" tIns="0" rIns="0" bIns="0" anchor="t" anchorCtr="0">
              <a:noAutofit/>
            </a:bodyPr>
            <a:lstStyle/>
            <a:p>
              <a:pPr marL="228600" marR="0" lvl="1" indent="-228600" algn="l" rtl="0">
                <a:lnSpc>
                  <a:spcPct val="90000"/>
                </a:lnSpc>
                <a:spcBef>
                  <a:spcPts val="0"/>
                </a:spcBef>
                <a:spcAft>
                  <a:spcPts val="1000"/>
                </a:spcAft>
                <a:buClr>
                  <a:schemeClr val="dk1"/>
                </a:buClr>
                <a:buSzPts val="2200"/>
                <a:buFont typeface="Arial"/>
                <a:buChar char="•"/>
              </a:pPr>
              <a:r>
                <a:rPr lang="en-US" sz="2000" b="0" i="0" u="none" strike="noStrike" cap="none" dirty="0">
                  <a:solidFill>
                    <a:schemeClr val="dk1"/>
                  </a:solidFill>
                  <a:latin typeface="Calibri"/>
                  <a:ea typeface="Calibri"/>
                  <a:cs typeface="Calibri"/>
                  <a:sym typeface="Calibri"/>
                </a:rPr>
                <a:t>Consider</a:t>
              </a:r>
              <a:r>
                <a:rPr lang="en-US" sz="2000" b="0" i="0" u="none" strike="noStrike" cap="none" dirty="0" smtClean="0">
                  <a:solidFill>
                    <a:schemeClr val="dk1"/>
                  </a:solidFill>
                  <a:latin typeface="Calibri"/>
                  <a:ea typeface="Calibri"/>
                  <a:cs typeface="Calibri"/>
                  <a:sym typeface="Calibri"/>
                </a:rPr>
                <a:t> priorities &amp; budget with </a:t>
              </a:r>
              <a:r>
                <a:rPr lang="en-US" sz="2000" b="0" i="0" u="sng" strike="noStrike" cap="none" dirty="0" smtClean="0">
                  <a:solidFill>
                    <a:schemeClr val="dk1"/>
                  </a:solidFill>
                  <a:latin typeface="Calibri"/>
                  <a:ea typeface="Calibri"/>
                  <a:cs typeface="Calibri"/>
                  <a:sym typeface="Calibri"/>
                  <a:hlinkClick r:id="rId5">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Electrify Everything</a:t>
              </a:r>
              <a:endParaRPr sz="2000" dirty="0" smtClean="0"/>
            </a:p>
            <a:p>
              <a:pPr marL="228600" marR="0" lvl="1" indent="-228600" algn="l" rtl="0">
                <a:lnSpc>
                  <a:spcPct val="90000"/>
                </a:lnSpc>
                <a:spcBef>
                  <a:spcPts val="330"/>
                </a:spcBef>
                <a:spcAft>
                  <a:spcPts val="1000"/>
                </a:spcAft>
                <a:buClr>
                  <a:schemeClr val="dk1"/>
                </a:buClr>
                <a:buSzPts val="2200"/>
                <a:buFont typeface="Arial"/>
                <a:buChar char="•"/>
              </a:pPr>
              <a:r>
                <a:rPr lang="en-US" sz="2000" b="0" i="0" u="none" strike="noStrike" cap="none" dirty="0">
                  <a:solidFill>
                    <a:schemeClr val="dk1"/>
                  </a:solidFill>
                  <a:latin typeface="Calibri"/>
                  <a:ea typeface="Calibri"/>
                  <a:cs typeface="Calibri"/>
                  <a:sym typeface="Calibri"/>
                </a:rPr>
                <a:t>Consult a</a:t>
              </a:r>
              <a:r>
                <a:rPr lang="en-US" sz="2000" b="0" i="0" u="none" strike="noStrike" cap="none" dirty="0" smtClean="0">
                  <a:solidFill>
                    <a:schemeClr val="dk1"/>
                  </a:solidFill>
                  <a:latin typeface="Calibri"/>
                  <a:ea typeface="Calibri"/>
                  <a:cs typeface="Calibri"/>
                  <a:sym typeface="Calibri"/>
                </a:rPr>
                <a:t> Home </a:t>
              </a:r>
              <a:r>
                <a:rPr lang="en-US" sz="2000" b="0" i="0" u="none" strike="noStrike" cap="none" dirty="0">
                  <a:solidFill>
                    <a:schemeClr val="dk1"/>
                  </a:solidFill>
                  <a:latin typeface="Calibri"/>
                  <a:ea typeface="Calibri"/>
                  <a:cs typeface="Calibri"/>
                  <a:sym typeface="Calibri"/>
                </a:rPr>
                <a:t>Energy Advisor </a:t>
              </a:r>
              <a:r>
                <a:rPr lang="en-US" sz="2000" b="1" i="0" u="none" strike="noStrike" cap="none" dirty="0">
                  <a:solidFill>
                    <a:schemeClr val="dk1"/>
                  </a:solidFill>
                  <a:latin typeface="Calibri"/>
                  <a:ea typeface="Calibri"/>
                  <a:cs typeface="Calibri"/>
                  <a:sym typeface="Calibri"/>
                </a:rPr>
                <a:t>(866) 878 – 6008</a:t>
              </a:r>
              <a:endParaRPr sz="2000" b="0" i="0" u="none" strike="noStrike" cap="none" dirty="0" smtClean="0">
                <a:solidFill>
                  <a:schemeClr val="dk1"/>
                </a:solidFill>
                <a:latin typeface="Calibri"/>
                <a:ea typeface="Calibri"/>
                <a:cs typeface="Calibri"/>
                <a:sym typeface="Calibri"/>
              </a:endParaRPr>
            </a:p>
            <a:p>
              <a:pPr marL="228600" marR="0" lvl="1" indent="-228600" algn="l" rtl="0">
                <a:lnSpc>
                  <a:spcPct val="90000"/>
                </a:lnSpc>
                <a:spcBef>
                  <a:spcPts val="330"/>
                </a:spcBef>
                <a:spcAft>
                  <a:spcPts val="1000"/>
                </a:spcAft>
                <a:buClr>
                  <a:schemeClr val="dk1"/>
                </a:buClr>
                <a:buSzPts val="2200"/>
                <a:buFont typeface="Arial"/>
                <a:buChar char="•"/>
              </a:pPr>
              <a:r>
                <a:rPr lang="en-US" sz="2000" b="0" i="0" u="none" strike="noStrike" cap="none" dirty="0" smtClean="0">
                  <a:solidFill>
                    <a:schemeClr val="dk1"/>
                  </a:solidFill>
                  <a:latin typeface="Calibri"/>
                  <a:ea typeface="Calibri"/>
                  <a:cs typeface="Calibri"/>
                  <a:sym typeface="Calibri"/>
                </a:rPr>
                <a:t>Oakland’s </a:t>
              </a:r>
              <a:r>
                <a:rPr lang="en-US" sz="2000" b="0" i="0" u="sng" strike="noStrike" cap="none" dirty="0">
                  <a:solidFill>
                    <a:schemeClr val="dk1"/>
                  </a:solidFill>
                  <a:latin typeface="Calibri"/>
                  <a:ea typeface="Calibri"/>
                  <a:cs typeface="Calibri"/>
                  <a:sym typeface="Calibri"/>
                  <a:hlinkClick r:id="rId6"/>
                </a:rPr>
                <a:t>Residential Lending</a:t>
              </a:r>
              <a:r>
                <a:rPr lang="en-US" sz="2000" b="0" i="0" u="sng"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program provides</a:t>
              </a:r>
              <a:r>
                <a:rPr lang="en-US" sz="2000" b="0" i="0" u="none" strike="noStrike" cap="none" dirty="0" smtClean="0">
                  <a:solidFill>
                    <a:schemeClr val="dk1"/>
                  </a:solidFill>
                  <a:latin typeface="Calibri"/>
                  <a:ea typeface="Calibri"/>
                  <a:cs typeface="Calibri"/>
                  <a:sym typeface="Calibri"/>
                </a:rPr>
                <a:t> 0% loans</a:t>
              </a:r>
              <a:r>
                <a:rPr lang="en-US" sz="2000" b="0" i="0" u="none" strike="noStrike" cap="none" dirty="0" smtClean="0">
                  <a:solidFill>
                    <a:schemeClr val="dk1"/>
                  </a:solidFill>
                  <a:latin typeface="Calibri"/>
                  <a:ea typeface="Calibri"/>
                  <a:cs typeface="Calibri"/>
                  <a:sym typeface="Calibri"/>
                </a:rPr>
                <a:t> &amp; support for </a:t>
              </a:r>
              <a:r>
                <a:rPr lang="en-US" sz="2000" b="0" i="0" u="none" strike="noStrike" cap="none" dirty="0">
                  <a:solidFill>
                    <a:schemeClr val="dk1"/>
                  </a:solidFill>
                  <a:latin typeface="Calibri"/>
                  <a:ea typeface="Calibri"/>
                  <a:cs typeface="Calibri"/>
                  <a:sym typeface="Calibri"/>
                </a:rPr>
                <a:t>low-income </a:t>
              </a:r>
              <a:r>
                <a:rPr lang="en-US" sz="2000" b="0" i="0" u="none" strike="noStrike" cap="none" dirty="0" smtClean="0">
                  <a:solidFill>
                    <a:schemeClr val="dk1"/>
                  </a:solidFill>
                  <a:latin typeface="Calibri"/>
                  <a:ea typeface="Calibri"/>
                  <a:cs typeface="Calibri"/>
                  <a:sym typeface="Calibri"/>
                </a:rPr>
                <a:t>homeowners</a:t>
              </a:r>
            </a:p>
            <a:p>
              <a:pPr marL="228600" marR="0" lvl="1" indent="-228600" algn="l" rtl="0">
                <a:lnSpc>
                  <a:spcPct val="90000"/>
                </a:lnSpc>
                <a:spcBef>
                  <a:spcPts val="330"/>
                </a:spcBef>
                <a:spcAft>
                  <a:spcPts val="1000"/>
                </a:spcAft>
                <a:buClr>
                  <a:schemeClr val="dk1"/>
                </a:buClr>
                <a:buSzPts val="2200"/>
                <a:buFont typeface="Arial"/>
                <a:buChar char="•"/>
              </a:pPr>
              <a:r>
                <a:rPr lang="en-US" sz="2000" dirty="0" smtClean="0">
                  <a:solidFill>
                    <a:schemeClr val="dk1"/>
                  </a:solidFill>
                  <a:latin typeface="Calibri"/>
                  <a:ea typeface="Calibri"/>
                  <a:cs typeface="Calibri"/>
                  <a:sym typeface="Calibri"/>
                </a:rPr>
                <a:t>Check your eligibility for CARE/FERA, Spectrum, etc.</a:t>
              </a:r>
              <a:endParaRPr lang="en-US" sz="2000" b="0" i="0" u="none" strike="noStrike" cap="none" dirty="0" smtClean="0">
                <a:solidFill>
                  <a:schemeClr val="dk1"/>
                </a:solidFill>
                <a:latin typeface="Calibri"/>
                <a:ea typeface="Calibri"/>
                <a:cs typeface="Calibri"/>
                <a:sym typeface="Calibri"/>
              </a:endParaRPr>
            </a:p>
          </p:txBody>
        </p:sp>
        <p:sp>
          <p:nvSpPr>
            <p:cNvPr id="428" name="Google Shape;428;p10"/>
            <p:cNvSpPr/>
            <p:nvPr/>
          </p:nvSpPr>
          <p:spPr>
            <a:xfrm>
              <a:off x="7651620" y="175169"/>
              <a:ext cx="4038045" cy="1188000"/>
            </a:xfrm>
            <a:prstGeom prst="chevron">
              <a:avLst>
                <a:gd name="adj" fmla="val 50000"/>
              </a:avLst>
            </a:prstGeom>
            <a:solidFill>
              <a:srgbClr val="274B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0"/>
            <p:cNvSpPr txBox="1"/>
            <p:nvPr/>
          </p:nvSpPr>
          <p:spPr>
            <a:xfrm>
              <a:off x="8245620" y="175169"/>
              <a:ext cx="2850045" cy="1188000"/>
            </a:xfrm>
            <a:prstGeom prst="rect">
              <a:avLst/>
            </a:prstGeom>
            <a:noFill/>
            <a:ln>
              <a:noFill/>
            </a:ln>
          </p:spPr>
          <p:txBody>
            <a:bodyPr spcFirstLastPara="1" wrap="square" lIns="88000" tIns="29325" rIns="29325" bIns="29325"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400" b="1" dirty="0">
                  <a:solidFill>
                    <a:schemeClr val="lt1"/>
                  </a:solidFill>
                  <a:latin typeface="Calibri"/>
                  <a:ea typeface="Calibri"/>
                  <a:cs typeface="Calibri"/>
                  <a:sym typeface="Calibri"/>
                </a:rPr>
                <a:t>Start </a:t>
              </a:r>
              <a:r>
                <a:rPr lang="en-US" sz="2200" dirty="0">
                  <a:solidFill>
                    <a:schemeClr val="lt1"/>
                  </a:solidFill>
                  <a:latin typeface="Calibri"/>
                  <a:ea typeface="Calibri"/>
                  <a:cs typeface="Calibri"/>
                  <a:sym typeface="Calibri"/>
                </a:rPr>
                <a:t>electrifying</a:t>
              </a:r>
              <a:endParaRPr dirty="0"/>
            </a:p>
          </p:txBody>
        </p:sp>
        <p:sp>
          <p:nvSpPr>
            <p:cNvPr id="430" name="Google Shape;430;p10"/>
            <p:cNvSpPr/>
            <p:nvPr/>
          </p:nvSpPr>
          <p:spPr>
            <a:xfrm>
              <a:off x="7651620" y="1511669"/>
              <a:ext cx="3477654" cy="3480468"/>
            </a:xfrm>
            <a:prstGeom prst="rect">
              <a:avLst/>
            </a:prstGeom>
            <a:solidFill>
              <a:srgbClr val="FFF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0"/>
            <p:cNvSpPr txBox="1"/>
            <p:nvPr/>
          </p:nvSpPr>
          <p:spPr>
            <a:xfrm>
              <a:off x="7753110" y="1511669"/>
              <a:ext cx="3218333" cy="3480468"/>
            </a:xfrm>
            <a:prstGeom prst="rect">
              <a:avLst/>
            </a:prstGeom>
            <a:noFill/>
            <a:ln>
              <a:noFill/>
            </a:ln>
          </p:spPr>
          <p:txBody>
            <a:bodyPr spcFirstLastPara="1" wrap="square" lIns="0" tIns="0" rIns="0" bIns="0" anchor="t" anchorCtr="0">
              <a:noAutofit/>
            </a:bodyPr>
            <a:lstStyle/>
            <a:p>
              <a:pPr marL="228600" lvl="1" indent="-228600">
                <a:lnSpc>
                  <a:spcPct val="90000"/>
                </a:lnSpc>
                <a:spcAft>
                  <a:spcPts val="1000"/>
                </a:spcAft>
                <a:buClr>
                  <a:schemeClr val="dk1"/>
                </a:buClr>
                <a:buSzPts val="2200"/>
                <a:buFont typeface="Calibri"/>
                <a:buChar char="•"/>
              </a:pPr>
              <a:r>
                <a:rPr lang="en-US" sz="2000" dirty="0" smtClean="0">
                  <a:solidFill>
                    <a:schemeClr val="dk1"/>
                  </a:solidFill>
                  <a:latin typeface="Calibri"/>
                  <a:ea typeface="Calibri"/>
                  <a:cs typeface="Calibri"/>
                  <a:sym typeface="Calibri"/>
                </a:rPr>
                <a:t>Maximize energy efficiency through DIY projects &amp; available programs</a:t>
              </a:r>
              <a:endParaRPr lang="en-US" sz="2000" dirty="0" smtClean="0"/>
            </a:p>
            <a:p>
              <a:pPr marL="228600" marR="0" lvl="1" indent="-228600" algn="l" rtl="0">
                <a:lnSpc>
                  <a:spcPct val="90000"/>
                </a:lnSpc>
                <a:spcBef>
                  <a:spcPts val="0"/>
                </a:spcBef>
                <a:spcAft>
                  <a:spcPts val="1000"/>
                </a:spcAft>
                <a:buClr>
                  <a:schemeClr val="dk1"/>
                </a:buClr>
                <a:buSzPts val="2200"/>
                <a:buFont typeface="Calibri"/>
                <a:buChar char="•"/>
              </a:pPr>
              <a:r>
                <a:rPr lang="en-US" sz="2000" b="0" i="0" u="none" strike="noStrike" cap="none" dirty="0" smtClean="0">
                  <a:solidFill>
                    <a:schemeClr val="dk1"/>
                  </a:solidFill>
                  <a:latin typeface="Calibri"/>
                  <a:ea typeface="Calibri"/>
                  <a:cs typeface="Calibri"/>
                  <a:sym typeface="Calibri"/>
                </a:rPr>
                <a:t>Maximize rebates &amp; tax credits with </a:t>
              </a:r>
              <a:r>
                <a:rPr lang="en-US" sz="2000" b="0" i="0" u="none" strike="noStrike" cap="none" dirty="0" err="1" smtClean="0">
                  <a:solidFill>
                    <a:schemeClr val="dk1"/>
                  </a:solidFill>
                  <a:latin typeface="Calibri"/>
                  <a:ea typeface="Calibri"/>
                  <a:cs typeface="Calibri"/>
                  <a:sym typeface="Calibri"/>
                </a:rPr>
                <a:t>BayREN</a:t>
              </a:r>
              <a:r>
                <a:rPr lang="en-US" sz="2000" dirty="0" smtClean="0">
                  <a:solidFill>
                    <a:schemeClr val="dk1"/>
                  </a:solidFill>
                  <a:latin typeface="Calibri"/>
                  <a:ea typeface="Calibri"/>
                  <a:cs typeface="Calibri"/>
                  <a:sym typeface="Calibri"/>
                </a:rPr>
                <a:t>,</a:t>
              </a:r>
              <a:r>
                <a:rPr lang="en-US" sz="2000" b="0" i="0" u="none" strike="noStrike" cap="none" dirty="0" smtClean="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California Energy Smart </a:t>
              </a:r>
              <a:r>
                <a:rPr lang="en-US" sz="2000" b="0" i="0" u="none" strike="noStrike" cap="none" dirty="0" smtClean="0">
                  <a:solidFill>
                    <a:schemeClr val="dk1"/>
                  </a:solidFill>
                  <a:latin typeface="Calibri"/>
                  <a:ea typeface="Calibri"/>
                  <a:cs typeface="Calibri"/>
                  <a:sym typeface="Calibri"/>
                </a:rPr>
                <a:t>Home, and IRA</a:t>
              </a:r>
            </a:p>
            <a:p>
              <a:pPr marL="228600" marR="0" lvl="1" indent="-228600" algn="l" rtl="0">
                <a:lnSpc>
                  <a:spcPct val="90000"/>
                </a:lnSpc>
                <a:spcBef>
                  <a:spcPts val="330"/>
                </a:spcBef>
                <a:spcAft>
                  <a:spcPts val="1000"/>
                </a:spcAft>
                <a:buClr>
                  <a:schemeClr val="dk1"/>
                </a:buClr>
                <a:buSzPts val="2200"/>
                <a:buFont typeface="Calibri"/>
                <a:buChar char="•"/>
              </a:pPr>
              <a:r>
                <a:rPr lang="en-US" sz="2000" b="0" i="0" u="none" strike="noStrike" cap="none" dirty="0" smtClean="0">
                  <a:solidFill>
                    <a:schemeClr val="dk1"/>
                  </a:solidFill>
                  <a:latin typeface="Calibri"/>
                  <a:ea typeface="Calibri"/>
                  <a:cs typeface="Calibri"/>
                  <a:sym typeface="Calibri"/>
                </a:rPr>
                <a:t>Find </a:t>
              </a:r>
              <a:r>
                <a:rPr lang="en-US" sz="2000" b="0" i="0" u="none" strike="noStrike" cap="none" dirty="0">
                  <a:solidFill>
                    <a:schemeClr val="dk1"/>
                  </a:solidFill>
                  <a:latin typeface="Calibri"/>
                  <a:ea typeface="Calibri"/>
                  <a:cs typeface="Calibri"/>
                  <a:sym typeface="Calibri"/>
                </a:rPr>
                <a:t>a qualifying </a:t>
              </a:r>
              <a:r>
                <a:rPr lang="en-US" sz="2000" b="0" i="0" u="none" strike="noStrike" cap="none" dirty="0" smtClean="0">
                  <a:solidFill>
                    <a:schemeClr val="dk1"/>
                  </a:solidFill>
                  <a:latin typeface="Calibri"/>
                  <a:ea typeface="Calibri"/>
                  <a:cs typeface="Calibri"/>
                  <a:sym typeface="Calibri"/>
                </a:rPr>
                <a:t>contractor: </a:t>
              </a:r>
              <a:r>
                <a:rPr lang="en-US" sz="2000" b="0" i="0" u="sng" strike="noStrike" cap="none" dirty="0" smtClean="0">
                  <a:solidFill>
                    <a:schemeClr val="dk1"/>
                  </a:solidFill>
                  <a:latin typeface="Calibri"/>
                  <a:ea typeface="Calibri"/>
                  <a:cs typeface="Calibri"/>
                  <a:sym typeface="Calibri"/>
                  <a:hlinkClick r:id="rId7">
                    <a:extLst>
                      <a:ext uri="{A12FA001-AC4F-418D-AE19-62706E023703}">
                        <ahyp:hlinkClr xmlns="" xmlns:a="http://schemas.openxmlformats.org/drawingml/2006/main" xmlns:r="http://schemas.openxmlformats.org/officeDocument/2006/relationships" xmlns:p="http://schemas.openxmlformats.org/presentationml/2006/main" xmlns:ahyp="http://schemas.microsoft.com/office/drawing/2018/hyperlinkcolor" xmlns:mv="urn:schemas-microsoft-com:mac:vml" xmlns:mc="http://schemas.openxmlformats.org/markup-compatibility/2006" val="tx"/>
                      </a:ext>
                    </a:extLst>
                  </a:hlinkClick>
                </a:rPr>
                <a:t>www.switchison.org</a:t>
              </a:r>
              <a:endParaRPr lang="en-US" sz="2000" b="0" i="0" u="none" strike="noStrike" cap="none" dirty="0" smtClean="0">
                <a:solidFill>
                  <a:schemeClr val="dk1"/>
                </a:solidFill>
                <a:latin typeface="Calibri"/>
                <a:ea typeface="Calibri"/>
                <a:cs typeface="Calibri"/>
                <a:sym typeface="Calibri"/>
              </a:endParaRPr>
            </a:p>
            <a:p>
              <a:pPr marL="228600" marR="0" lvl="1" indent="-228600" algn="l" rtl="0">
                <a:lnSpc>
                  <a:spcPct val="90000"/>
                </a:lnSpc>
                <a:spcBef>
                  <a:spcPts val="330"/>
                </a:spcBef>
                <a:spcAft>
                  <a:spcPts val="0"/>
                </a:spcAft>
                <a:buClr>
                  <a:schemeClr val="dk1"/>
                </a:buClr>
                <a:buSzPts val="2200"/>
                <a:buFont typeface="Calibri"/>
                <a:buChar char="•"/>
              </a:pPr>
              <a:endParaRPr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B5B8FDE1702D4E8BB42B3E8A48E0F3" ma:contentTypeVersion="4" ma:contentTypeDescription="Create a new document." ma:contentTypeScope="" ma:versionID="3c4d8ec553873ba0eef30aaab4bfb6d9">
  <xsd:schema xmlns:xsd="http://www.w3.org/2001/XMLSchema" xmlns:xs="http://www.w3.org/2001/XMLSchema" xmlns:p="http://schemas.microsoft.com/office/2006/metadata/properties" xmlns:ns2="9961fd31-9efb-4981-aa49-dc7541fc86f1" targetNamespace="http://schemas.microsoft.com/office/2006/metadata/properties" ma:root="true" ma:fieldsID="8fbb73da107d3ec1025fd9d11e83885d" ns2:_="">
    <xsd:import namespace="9961fd31-9efb-4981-aa49-dc7541fc86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1fd31-9efb-4981-aa49-dc7541fc86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A2C9D4-6401-4BDB-82D4-7A4A4B35E5F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961fd31-9efb-4981-aa49-dc7541fc86f1"/>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AE5B4891-4410-411A-8F26-758CDC41B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1fd31-9efb-4981-aa49-dc7541fc86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F00E23-F2D3-4585-A933-0B8EE655E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IG-TownHall</Template>
  <TotalTime>27273</TotalTime>
  <Words>1006</Words>
  <Application>Microsoft Macintosh PowerPoint</Application>
  <PresentationFormat>Custom</PresentationFormat>
  <Paragraphs>162</Paragraphs>
  <Slides>13</Slides>
  <Notes>13</Notes>
  <HiddenSlides>0</HiddenSlides>
  <MMClips>0</MMClips>
  <ScaleCrop>false</ScaleCrop>
  <HeadingPairs>
    <vt:vector size="6" baseType="variant">
      <vt:variant>
        <vt:lpstr>Fonts Used</vt:lpstr>
      </vt:variant>
      <vt:variant>
        <vt:i4>3</vt:i4>
      </vt:variant>
      <vt:variant>
        <vt:lpstr>Design Template</vt:lpstr>
      </vt:variant>
      <vt:variant>
        <vt:i4>3</vt:i4>
      </vt:variant>
      <vt:variant>
        <vt:lpstr>Slide Titles</vt:lpstr>
      </vt:variant>
      <vt:variant>
        <vt:i4>13</vt:i4>
      </vt:variant>
    </vt:vector>
  </HeadingPairs>
  <TitlesOfParts>
    <vt:vector size="19" baseType="lpstr">
      <vt:lpstr>Calibri</vt:lpstr>
      <vt:lpstr>Calibri Light</vt:lpstr>
      <vt:lpstr>Open Sans</vt:lpstr>
      <vt:lpstr>Office Theme</vt:lpstr>
      <vt:lpstr>1_Office Theme</vt:lpstr>
      <vt:lpstr>2_Office Theme</vt:lpstr>
      <vt:lpstr>Slide 1</vt:lpstr>
      <vt:lpstr>Why Building Electrification?</vt:lpstr>
      <vt:lpstr>What is holistic electrification?</vt:lpstr>
      <vt:lpstr>Examples of All-Electric Appliances </vt:lpstr>
      <vt:lpstr>How does induction cooking work?</vt:lpstr>
      <vt:lpstr>What is a heat pump?</vt:lpstr>
      <vt:lpstr>Next Steps</vt:lpstr>
      <vt:lpstr>Oakland Building Electrification Timeline </vt:lpstr>
      <vt:lpstr>The Home Electrification Process</vt:lpstr>
      <vt:lpstr>Incentives and Rebates</vt:lpstr>
      <vt:lpstr>Incentives and Rebates (cont.)</vt:lpstr>
      <vt:lpstr>Slide 12</vt:lpstr>
      <vt:lpstr>Slide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Oakland Equitable Climate Action Plan</dc:title>
  <dc:creator>Jimmy O'Hare</dc:creator>
  <cp:lastModifiedBy>Shayna</cp:lastModifiedBy>
  <cp:revision>196</cp:revision>
  <cp:lastPrinted>2020-04-13T05:49:07Z</cp:lastPrinted>
  <dcterms:created xsi:type="dcterms:W3CDTF">2024-01-12T21:25:04Z</dcterms:created>
  <dcterms:modified xsi:type="dcterms:W3CDTF">2024-01-12T22:55:51Z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0x010100C9B5B8FDE1702D4E8BB42B3E8A48E0F3</vt:lpwstr>
  </property>
</Properties>
</file>