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61" r:id="rId3"/>
    <p:sldId id="258" r:id="rId4"/>
    <p:sldId id="259" r:id="rId5"/>
    <p:sldId id="260" r:id="rId6"/>
    <p:sldId id="263" r:id="rId7"/>
  </p:sldIdLst>
  <p:sldSz cx="9144000" cy="5143500" type="screen16x9"/>
  <p:notesSz cx="6858000" cy="9144000"/>
  <p:embeddedFontLst>
    <p:embeddedFont>
      <p:font typeface="Avenir Next LT Pro" panose="020B0504020202020204" pitchFamily="34" charset="0"/>
      <p:regular r:id="rId9"/>
      <p:bold r:id="rId10"/>
      <p:italic r:id="rId11"/>
      <p:boldItalic r:id="rId12"/>
    </p:embeddedFont>
    <p:embeddedFont>
      <p:font typeface="Avenir Next LT Pro Light" panose="020B0304020202020204" pitchFamily="34" charset="0"/>
      <p:regular r:id="rId13"/>
      <p: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4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8EB"/>
    <a:srgbClr val="2682C4"/>
    <a:srgbClr val="132646"/>
    <a:srgbClr val="6DA341"/>
    <a:srgbClr val="F17724"/>
    <a:srgbClr val="C0413D"/>
    <a:srgbClr val="714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8C02E-8CD0-43DF-AF28-BA46FD547F0E}" v="9" dt="2022-06-15T17:34:10.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7" y="514"/>
      </p:cViewPr>
      <p:guideLst>
        <p:guide orient="horz" pos="1620"/>
        <p:guide pos="2880"/>
        <p:guide orient="horz" pos="4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7.fntdata"/><Relationship Id="rId23" Type="http://schemas.microsoft.com/office/2016/11/relationships/changesInfo" Target="changesInfos/changesInfo1.xml"/><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cher, Caroline" userId="5c474dc8-d846-4de6-bec7-3566d5c1ddec" providerId="ADAL" clId="{1258C02E-8CD0-43DF-AF28-BA46FD547F0E}"/>
    <pc:docChg chg="undo redo custSel addSld delSld modSld">
      <pc:chgData name="Keicher, Caroline" userId="5c474dc8-d846-4de6-bec7-3566d5c1ddec" providerId="ADAL" clId="{1258C02E-8CD0-43DF-AF28-BA46FD547F0E}" dt="2022-06-15T17:45:26.821" v="491" actId="1037"/>
      <pc:docMkLst>
        <pc:docMk/>
      </pc:docMkLst>
      <pc:sldChg chg="modSp mod">
        <pc:chgData name="Keicher, Caroline" userId="5c474dc8-d846-4de6-bec7-3566d5c1ddec" providerId="ADAL" clId="{1258C02E-8CD0-43DF-AF28-BA46FD547F0E}" dt="2022-06-15T17:22:05.712" v="163" actId="1076"/>
        <pc:sldMkLst>
          <pc:docMk/>
          <pc:sldMk cId="0" sldId="256"/>
        </pc:sldMkLst>
        <pc:spChg chg="mod">
          <ac:chgData name="Keicher, Caroline" userId="5c474dc8-d846-4de6-bec7-3566d5c1ddec" providerId="ADAL" clId="{1258C02E-8CD0-43DF-AF28-BA46FD547F0E}" dt="2022-06-13T20:00:58.567" v="147" actId="403"/>
          <ac:spMkLst>
            <pc:docMk/>
            <pc:sldMk cId="0" sldId="256"/>
            <ac:spMk id="55" creationId="{00000000-0000-0000-0000-000000000000}"/>
          </ac:spMkLst>
        </pc:spChg>
        <pc:spChg chg="mod">
          <ac:chgData name="Keicher, Caroline" userId="5c474dc8-d846-4de6-bec7-3566d5c1ddec" providerId="ADAL" clId="{1258C02E-8CD0-43DF-AF28-BA46FD547F0E}" dt="2022-06-13T20:00:49.682" v="146" actId="403"/>
          <ac:spMkLst>
            <pc:docMk/>
            <pc:sldMk cId="0" sldId="256"/>
            <ac:spMk id="56" creationId="{00000000-0000-0000-0000-000000000000}"/>
          </ac:spMkLst>
        </pc:spChg>
        <pc:picChg chg="mod">
          <ac:chgData name="Keicher, Caroline" userId="5c474dc8-d846-4de6-bec7-3566d5c1ddec" providerId="ADAL" clId="{1258C02E-8CD0-43DF-AF28-BA46FD547F0E}" dt="2022-06-15T17:22:05.712" v="163" actId="1076"/>
          <ac:picMkLst>
            <pc:docMk/>
            <pc:sldMk cId="0" sldId="256"/>
            <ac:picMk id="3" creationId="{6F585F82-0A00-4955-9B14-656C9E2A73DC}"/>
          </ac:picMkLst>
        </pc:picChg>
      </pc:sldChg>
      <pc:sldChg chg="modSp mod">
        <pc:chgData name="Keicher, Caroline" userId="5c474dc8-d846-4de6-bec7-3566d5c1ddec" providerId="ADAL" clId="{1258C02E-8CD0-43DF-AF28-BA46FD547F0E}" dt="2022-06-15T17:45:26.821" v="491" actId="1037"/>
        <pc:sldMkLst>
          <pc:docMk/>
          <pc:sldMk cId="0" sldId="258"/>
        </pc:sldMkLst>
        <pc:spChg chg="mod">
          <ac:chgData name="Keicher, Caroline" userId="5c474dc8-d846-4de6-bec7-3566d5c1ddec" providerId="ADAL" clId="{1258C02E-8CD0-43DF-AF28-BA46FD547F0E}" dt="2022-06-13T19:54:56.354" v="68" actId="2711"/>
          <ac:spMkLst>
            <pc:docMk/>
            <pc:sldMk cId="0" sldId="258"/>
            <ac:spMk id="87" creationId="{00000000-0000-0000-0000-000000000000}"/>
          </ac:spMkLst>
        </pc:spChg>
        <pc:spChg chg="mod">
          <ac:chgData name="Keicher, Caroline" userId="5c474dc8-d846-4de6-bec7-3566d5c1ddec" providerId="ADAL" clId="{1258C02E-8CD0-43DF-AF28-BA46FD547F0E}" dt="2022-06-15T17:45:26.821" v="491" actId="1037"/>
          <ac:spMkLst>
            <pc:docMk/>
            <pc:sldMk cId="0" sldId="258"/>
            <ac:spMk id="88" creationId="{00000000-0000-0000-0000-000000000000}"/>
          </ac:spMkLst>
        </pc:spChg>
        <pc:spChg chg="mod">
          <ac:chgData name="Keicher, Caroline" userId="5c474dc8-d846-4de6-bec7-3566d5c1ddec" providerId="ADAL" clId="{1258C02E-8CD0-43DF-AF28-BA46FD547F0E}" dt="2022-06-13T19:57:37.873" v="135" actId="1035"/>
          <ac:spMkLst>
            <pc:docMk/>
            <pc:sldMk cId="0" sldId="258"/>
            <ac:spMk id="95" creationId="{00000000-0000-0000-0000-000000000000}"/>
          </ac:spMkLst>
        </pc:spChg>
        <pc:spChg chg="mod">
          <ac:chgData name="Keicher, Caroline" userId="5c474dc8-d846-4de6-bec7-3566d5c1ddec" providerId="ADAL" clId="{1258C02E-8CD0-43DF-AF28-BA46FD547F0E}" dt="2022-06-13T19:57:48.862" v="137" actId="1037"/>
          <ac:spMkLst>
            <pc:docMk/>
            <pc:sldMk cId="0" sldId="258"/>
            <ac:spMk id="96" creationId="{00000000-0000-0000-0000-000000000000}"/>
          </ac:spMkLst>
        </pc:spChg>
        <pc:spChg chg="mod">
          <ac:chgData name="Keicher, Caroline" userId="5c474dc8-d846-4de6-bec7-3566d5c1ddec" providerId="ADAL" clId="{1258C02E-8CD0-43DF-AF28-BA46FD547F0E}" dt="2022-06-13T19:57:02.804" v="115" actId="1035"/>
          <ac:spMkLst>
            <pc:docMk/>
            <pc:sldMk cId="0" sldId="258"/>
            <ac:spMk id="97" creationId="{00000000-0000-0000-0000-000000000000}"/>
          </ac:spMkLst>
        </pc:spChg>
        <pc:spChg chg="mod">
          <ac:chgData name="Keicher, Caroline" userId="5c474dc8-d846-4de6-bec7-3566d5c1ddec" providerId="ADAL" clId="{1258C02E-8CD0-43DF-AF28-BA46FD547F0E}" dt="2022-06-13T19:56:26.481" v="101" actId="1038"/>
          <ac:spMkLst>
            <pc:docMk/>
            <pc:sldMk cId="0" sldId="258"/>
            <ac:spMk id="98" creationId="{00000000-0000-0000-0000-000000000000}"/>
          </ac:spMkLst>
        </pc:spChg>
        <pc:spChg chg="mod">
          <ac:chgData name="Keicher, Caroline" userId="5c474dc8-d846-4de6-bec7-3566d5c1ddec" providerId="ADAL" clId="{1258C02E-8CD0-43DF-AF28-BA46FD547F0E}" dt="2022-06-13T19:57:24.515" v="132" actId="1035"/>
          <ac:spMkLst>
            <pc:docMk/>
            <pc:sldMk cId="0" sldId="258"/>
            <ac:spMk id="99" creationId="{00000000-0000-0000-0000-000000000000}"/>
          </ac:spMkLst>
        </pc:spChg>
        <pc:spChg chg="mod">
          <ac:chgData name="Keicher, Caroline" userId="5c474dc8-d846-4de6-bec7-3566d5c1ddec" providerId="ADAL" clId="{1258C02E-8CD0-43DF-AF28-BA46FD547F0E}" dt="2022-06-13T19:56:34.977" v="102" actId="1035"/>
          <ac:spMkLst>
            <pc:docMk/>
            <pc:sldMk cId="0" sldId="258"/>
            <ac:spMk id="100" creationId="{00000000-0000-0000-0000-000000000000}"/>
          </ac:spMkLst>
        </pc:spChg>
      </pc:sldChg>
      <pc:sldChg chg="modSp mod">
        <pc:chgData name="Keicher, Caroline" userId="5c474dc8-d846-4de6-bec7-3566d5c1ddec" providerId="ADAL" clId="{1258C02E-8CD0-43DF-AF28-BA46FD547F0E}" dt="2022-06-13T19:58:47.155" v="140" actId="14100"/>
        <pc:sldMkLst>
          <pc:docMk/>
          <pc:sldMk cId="0" sldId="259"/>
        </pc:sldMkLst>
        <pc:spChg chg="mod">
          <ac:chgData name="Keicher, Caroline" userId="5c474dc8-d846-4de6-bec7-3566d5c1ddec" providerId="ADAL" clId="{1258C02E-8CD0-43DF-AF28-BA46FD547F0E}" dt="2022-06-13T19:58:47.155" v="140" actId="14100"/>
          <ac:spMkLst>
            <pc:docMk/>
            <pc:sldMk cId="0" sldId="259"/>
            <ac:spMk id="106" creationId="{00000000-0000-0000-0000-000000000000}"/>
          </ac:spMkLst>
        </pc:spChg>
        <pc:spChg chg="mod">
          <ac:chgData name="Keicher, Caroline" userId="5c474dc8-d846-4de6-bec7-3566d5c1ddec" providerId="ADAL" clId="{1258C02E-8CD0-43DF-AF28-BA46FD547F0E}" dt="2022-06-13T19:58:28.540" v="138" actId="14100"/>
          <ac:spMkLst>
            <pc:docMk/>
            <pc:sldMk cId="0" sldId="259"/>
            <ac:spMk id="107" creationId="{00000000-0000-0000-0000-000000000000}"/>
          </ac:spMkLst>
        </pc:spChg>
        <pc:spChg chg="mod">
          <ac:chgData name="Keicher, Caroline" userId="5c474dc8-d846-4de6-bec7-3566d5c1ddec" providerId="ADAL" clId="{1258C02E-8CD0-43DF-AF28-BA46FD547F0E}" dt="2022-06-13T19:58:32.068" v="139" actId="14100"/>
          <ac:spMkLst>
            <pc:docMk/>
            <pc:sldMk cId="0" sldId="259"/>
            <ac:spMk id="109" creationId="{00000000-0000-0000-0000-000000000000}"/>
          </ac:spMkLst>
        </pc:spChg>
      </pc:sldChg>
      <pc:sldChg chg="modSp mod">
        <pc:chgData name="Keicher, Caroline" userId="5c474dc8-d846-4de6-bec7-3566d5c1ddec" providerId="ADAL" clId="{1258C02E-8CD0-43DF-AF28-BA46FD547F0E}" dt="2022-06-13T19:54:19.505" v="66" actId="207"/>
        <pc:sldMkLst>
          <pc:docMk/>
          <pc:sldMk cId="2237792570" sldId="261"/>
        </pc:sldMkLst>
        <pc:spChg chg="mod">
          <ac:chgData name="Keicher, Caroline" userId="5c474dc8-d846-4de6-bec7-3566d5c1ddec" providerId="ADAL" clId="{1258C02E-8CD0-43DF-AF28-BA46FD547F0E}" dt="2022-06-13T19:37:09.568" v="42" actId="2711"/>
          <ac:spMkLst>
            <pc:docMk/>
            <pc:sldMk cId="2237792570" sldId="261"/>
            <ac:spMk id="5" creationId="{4A61DDA7-FE66-42F0-858C-72A8B6E0781A}"/>
          </ac:spMkLst>
        </pc:spChg>
        <pc:spChg chg="mod">
          <ac:chgData name="Keicher, Caroline" userId="5c474dc8-d846-4de6-bec7-3566d5c1ddec" providerId="ADAL" clId="{1258C02E-8CD0-43DF-AF28-BA46FD547F0E}" dt="2022-06-13T19:54:19.505" v="66" actId="207"/>
          <ac:spMkLst>
            <pc:docMk/>
            <pc:sldMk cId="2237792570" sldId="261"/>
            <ac:spMk id="6" creationId="{6CB4AB8F-5CE2-4012-B804-479B113F2D9B}"/>
          </ac:spMkLst>
        </pc:spChg>
        <pc:spChg chg="mod">
          <ac:chgData name="Keicher, Caroline" userId="5c474dc8-d846-4de6-bec7-3566d5c1ddec" providerId="ADAL" clId="{1258C02E-8CD0-43DF-AF28-BA46FD547F0E}" dt="2022-06-13T19:51:31.946" v="48" actId="1036"/>
          <ac:spMkLst>
            <pc:docMk/>
            <pc:sldMk cId="2237792570" sldId="261"/>
            <ac:spMk id="7" creationId="{76AE4420-4638-4E46-BC6C-80DC1C954F78}"/>
          </ac:spMkLst>
        </pc:spChg>
        <pc:spChg chg="mod">
          <ac:chgData name="Keicher, Caroline" userId="5c474dc8-d846-4de6-bec7-3566d5c1ddec" providerId="ADAL" clId="{1258C02E-8CD0-43DF-AF28-BA46FD547F0E}" dt="2022-06-13T19:51:19.055" v="46" actId="207"/>
          <ac:spMkLst>
            <pc:docMk/>
            <pc:sldMk cId="2237792570" sldId="261"/>
            <ac:spMk id="8" creationId="{AA9C2F07-7B15-476B-8F63-FE8E12679121}"/>
          </ac:spMkLst>
        </pc:spChg>
        <pc:spChg chg="mod">
          <ac:chgData name="Keicher, Caroline" userId="5c474dc8-d846-4de6-bec7-3566d5c1ddec" providerId="ADAL" clId="{1258C02E-8CD0-43DF-AF28-BA46FD547F0E}" dt="2022-06-13T19:52:30.424" v="57" actId="207"/>
          <ac:spMkLst>
            <pc:docMk/>
            <pc:sldMk cId="2237792570" sldId="261"/>
            <ac:spMk id="9" creationId="{56F68CD3-26B8-414B-9E3C-FDD36435031E}"/>
          </ac:spMkLst>
        </pc:spChg>
        <pc:spChg chg="mod">
          <ac:chgData name="Keicher, Caroline" userId="5c474dc8-d846-4de6-bec7-3566d5c1ddec" providerId="ADAL" clId="{1258C02E-8CD0-43DF-AF28-BA46FD547F0E}" dt="2022-06-13T19:52:24.254" v="56" actId="207"/>
          <ac:spMkLst>
            <pc:docMk/>
            <pc:sldMk cId="2237792570" sldId="261"/>
            <ac:spMk id="10" creationId="{DA23018C-A8D7-4530-AE38-E6011F3630E9}"/>
          </ac:spMkLst>
        </pc:spChg>
        <pc:spChg chg="mod">
          <ac:chgData name="Keicher, Caroline" userId="5c474dc8-d846-4de6-bec7-3566d5c1ddec" providerId="ADAL" clId="{1258C02E-8CD0-43DF-AF28-BA46FD547F0E}" dt="2022-06-13T19:53:38.440" v="64" actId="207"/>
          <ac:spMkLst>
            <pc:docMk/>
            <pc:sldMk cId="2237792570" sldId="261"/>
            <ac:spMk id="11" creationId="{E05A305C-8538-45A2-9E80-0292B59211B6}"/>
          </ac:spMkLst>
        </pc:spChg>
        <pc:spChg chg="mod">
          <ac:chgData name="Keicher, Caroline" userId="5c474dc8-d846-4de6-bec7-3566d5c1ddec" providerId="ADAL" clId="{1258C02E-8CD0-43DF-AF28-BA46FD547F0E}" dt="2022-06-13T19:51:40.972" v="50" actId="207"/>
          <ac:spMkLst>
            <pc:docMk/>
            <pc:sldMk cId="2237792570" sldId="261"/>
            <ac:spMk id="12" creationId="{94F95B14-5E5D-4882-9BFA-337A775818AA}"/>
          </ac:spMkLst>
        </pc:spChg>
        <pc:spChg chg="mod">
          <ac:chgData name="Keicher, Caroline" userId="5c474dc8-d846-4de6-bec7-3566d5c1ddec" providerId="ADAL" clId="{1258C02E-8CD0-43DF-AF28-BA46FD547F0E}" dt="2022-06-13T19:53:22.284" v="63" actId="207"/>
          <ac:spMkLst>
            <pc:docMk/>
            <pc:sldMk cId="2237792570" sldId="261"/>
            <ac:spMk id="13" creationId="{EE01F440-D806-46C7-92D0-F4652E6050ED}"/>
          </ac:spMkLst>
        </pc:spChg>
        <pc:spChg chg="mod">
          <ac:chgData name="Keicher, Caroline" userId="5c474dc8-d846-4de6-bec7-3566d5c1ddec" providerId="ADAL" clId="{1258C02E-8CD0-43DF-AF28-BA46FD547F0E}" dt="2022-06-13T19:51:36" v="49" actId="207"/>
          <ac:spMkLst>
            <pc:docMk/>
            <pc:sldMk cId="2237792570" sldId="261"/>
            <ac:spMk id="14" creationId="{85000370-AAAA-4764-A5C0-9B830EA9FEC7}"/>
          </ac:spMkLst>
        </pc:spChg>
        <pc:spChg chg="mod">
          <ac:chgData name="Keicher, Caroline" userId="5c474dc8-d846-4de6-bec7-3566d5c1ddec" providerId="ADAL" clId="{1258C02E-8CD0-43DF-AF28-BA46FD547F0E}" dt="2022-06-13T19:52:11.586" v="53" actId="207"/>
          <ac:spMkLst>
            <pc:docMk/>
            <pc:sldMk cId="2237792570" sldId="261"/>
            <ac:spMk id="15" creationId="{894AA5C5-B87A-409A-8E93-31CF4BAD77BF}"/>
          </ac:spMkLst>
        </pc:spChg>
        <pc:spChg chg="mod">
          <ac:chgData name="Keicher, Caroline" userId="5c474dc8-d846-4de6-bec7-3566d5c1ddec" providerId="ADAL" clId="{1258C02E-8CD0-43DF-AF28-BA46FD547F0E}" dt="2022-06-13T19:52:17.711" v="55" actId="207"/>
          <ac:spMkLst>
            <pc:docMk/>
            <pc:sldMk cId="2237792570" sldId="261"/>
            <ac:spMk id="16" creationId="{501B0BF3-ADBB-4F27-93E1-31BEC7F96192}"/>
          </ac:spMkLst>
        </pc:spChg>
        <pc:spChg chg="mod">
          <ac:chgData name="Keicher, Caroline" userId="5c474dc8-d846-4de6-bec7-3566d5c1ddec" providerId="ADAL" clId="{1258C02E-8CD0-43DF-AF28-BA46FD547F0E}" dt="2022-06-13T19:54:03.246" v="65" actId="207"/>
          <ac:spMkLst>
            <pc:docMk/>
            <pc:sldMk cId="2237792570" sldId="261"/>
            <ac:spMk id="17" creationId="{3722B763-63E9-47E4-A620-B8F1F25E5B42}"/>
          </ac:spMkLst>
        </pc:spChg>
        <pc:spChg chg="mod">
          <ac:chgData name="Keicher, Caroline" userId="5c474dc8-d846-4de6-bec7-3566d5c1ddec" providerId="ADAL" clId="{1258C02E-8CD0-43DF-AF28-BA46FD547F0E}" dt="2022-06-13T19:52:01.967" v="51" actId="207"/>
          <ac:spMkLst>
            <pc:docMk/>
            <pc:sldMk cId="2237792570" sldId="261"/>
            <ac:spMk id="18" creationId="{6C89C664-0FA9-493D-BE9A-42FB8C1697FB}"/>
          </ac:spMkLst>
        </pc:spChg>
        <pc:spChg chg="mod">
          <ac:chgData name="Keicher, Caroline" userId="5c474dc8-d846-4de6-bec7-3566d5c1ddec" providerId="ADAL" clId="{1258C02E-8CD0-43DF-AF28-BA46FD547F0E}" dt="2022-06-13T19:52:15.198" v="54" actId="207"/>
          <ac:spMkLst>
            <pc:docMk/>
            <pc:sldMk cId="2237792570" sldId="261"/>
            <ac:spMk id="19" creationId="{626F011D-41B0-4781-B78D-62B6B1535CEB}"/>
          </ac:spMkLst>
        </pc:spChg>
        <pc:spChg chg="mod">
          <ac:chgData name="Keicher, Caroline" userId="5c474dc8-d846-4de6-bec7-3566d5c1ddec" providerId="ADAL" clId="{1258C02E-8CD0-43DF-AF28-BA46FD547F0E}" dt="2022-06-13T19:53:01.049" v="62" actId="1038"/>
          <ac:spMkLst>
            <pc:docMk/>
            <pc:sldMk cId="2237792570" sldId="261"/>
            <ac:spMk id="22" creationId="{DE4E015F-B9B8-4755-80B9-E3649FD4F3B1}"/>
          </ac:spMkLst>
        </pc:spChg>
        <pc:spChg chg="mod">
          <ac:chgData name="Keicher, Caroline" userId="5c474dc8-d846-4de6-bec7-3566d5c1ddec" providerId="ADAL" clId="{1258C02E-8CD0-43DF-AF28-BA46FD547F0E}" dt="2022-06-13T19:52:44.153" v="58" actId="207"/>
          <ac:spMkLst>
            <pc:docMk/>
            <pc:sldMk cId="2237792570" sldId="261"/>
            <ac:spMk id="23" creationId="{E1EE1CA1-4D15-4A0F-8BBB-E0AAF0CEA4ED}"/>
          </ac:spMkLst>
        </pc:spChg>
        <pc:spChg chg="mod">
          <ac:chgData name="Keicher, Caroline" userId="5c474dc8-d846-4de6-bec7-3566d5c1ddec" providerId="ADAL" clId="{1258C02E-8CD0-43DF-AF28-BA46FD547F0E}" dt="2022-06-13T19:52:56.583" v="61" actId="1076"/>
          <ac:spMkLst>
            <pc:docMk/>
            <pc:sldMk cId="2237792570" sldId="261"/>
            <ac:spMk id="24" creationId="{E352A1CF-4915-4C55-8A2F-B4AAFDC8B3E3}"/>
          </ac:spMkLst>
        </pc:spChg>
      </pc:sldChg>
      <pc:sldChg chg="del">
        <pc:chgData name="Keicher, Caroline" userId="5c474dc8-d846-4de6-bec7-3566d5c1ddec" providerId="ADAL" clId="{1258C02E-8CD0-43DF-AF28-BA46FD547F0E}" dt="2022-06-15T17:20:23.254" v="150" actId="47"/>
        <pc:sldMkLst>
          <pc:docMk/>
          <pc:sldMk cId="1741718616" sldId="262"/>
        </pc:sldMkLst>
      </pc:sldChg>
      <pc:sldChg chg="addSp delSp modSp add mod">
        <pc:chgData name="Keicher, Caroline" userId="5c474dc8-d846-4de6-bec7-3566d5c1ddec" providerId="ADAL" clId="{1258C02E-8CD0-43DF-AF28-BA46FD547F0E}" dt="2022-06-15T17:39:14.484" v="486" actId="20577"/>
        <pc:sldMkLst>
          <pc:docMk/>
          <pc:sldMk cId="0" sldId="263"/>
        </pc:sldMkLst>
        <pc:spChg chg="add del mod">
          <ac:chgData name="Keicher, Caroline" userId="5c474dc8-d846-4de6-bec7-3566d5c1ddec" providerId="ADAL" clId="{1258C02E-8CD0-43DF-AF28-BA46FD547F0E}" dt="2022-06-15T17:25:34.026" v="176" actId="478"/>
          <ac:spMkLst>
            <pc:docMk/>
            <pc:sldMk cId="0" sldId="263"/>
            <ac:spMk id="2" creationId="{2532C2C2-2DBA-4CF0-BF16-AC210D070A11}"/>
          </ac:spMkLst>
        </pc:spChg>
        <pc:spChg chg="mod">
          <ac:chgData name="Keicher, Caroline" userId="5c474dc8-d846-4de6-bec7-3566d5c1ddec" providerId="ADAL" clId="{1258C02E-8CD0-43DF-AF28-BA46FD547F0E}" dt="2022-06-15T17:31:12.776" v="321" actId="1035"/>
          <ac:spMkLst>
            <pc:docMk/>
            <pc:sldMk cId="0" sldId="263"/>
            <ac:spMk id="129" creationId="{00000000-0000-0000-0000-000000000000}"/>
          </ac:spMkLst>
        </pc:spChg>
        <pc:spChg chg="mod">
          <ac:chgData name="Keicher, Caroline" userId="5c474dc8-d846-4de6-bec7-3566d5c1ddec" providerId="ADAL" clId="{1258C02E-8CD0-43DF-AF28-BA46FD547F0E}" dt="2022-06-15T17:28:17.771" v="220" actId="1076"/>
          <ac:spMkLst>
            <pc:docMk/>
            <pc:sldMk cId="0" sldId="263"/>
            <ac:spMk id="130" creationId="{00000000-0000-0000-0000-000000000000}"/>
          </ac:spMkLst>
        </pc:spChg>
        <pc:spChg chg="mod">
          <ac:chgData name="Keicher, Caroline" userId="5c474dc8-d846-4de6-bec7-3566d5c1ddec" providerId="ADAL" clId="{1258C02E-8CD0-43DF-AF28-BA46FD547F0E}" dt="2022-06-15T17:29:28.739" v="257" actId="1037"/>
          <ac:spMkLst>
            <pc:docMk/>
            <pc:sldMk cId="0" sldId="263"/>
            <ac:spMk id="132" creationId="{00000000-0000-0000-0000-000000000000}"/>
          </ac:spMkLst>
        </pc:spChg>
        <pc:spChg chg="mod">
          <ac:chgData name="Keicher, Caroline" userId="5c474dc8-d846-4de6-bec7-3566d5c1ddec" providerId="ADAL" clId="{1258C02E-8CD0-43DF-AF28-BA46FD547F0E}" dt="2022-06-15T17:37:18.593" v="446" actId="1035"/>
          <ac:spMkLst>
            <pc:docMk/>
            <pc:sldMk cId="0" sldId="263"/>
            <ac:spMk id="133" creationId="{00000000-0000-0000-0000-000000000000}"/>
          </ac:spMkLst>
        </pc:spChg>
        <pc:spChg chg="mod">
          <ac:chgData name="Keicher, Caroline" userId="5c474dc8-d846-4de6-bec7-3566d5c1ddec" providerId="ADAL" clId="{1258C02E-8CD0-43DF-AF28-BA46FD547F0E}" dt="2022-06-15T17:37:31.603" v="458" actId="1035"/>
          <ac:spMkLst>
            <pc:docMk/>
            <pc:sldMk cId="0" sldId="263"/>
            <ac:spMk id="134" creationId="{00000000-0000-0000-0000-000000000000}"/>
          </ac:spMkLst>
        </pc:spChg>
        <pc:spChg chg="mod">
          <ac:chgData name="Keicher, Caroline" userId="5c474dc8-d846-4de6-bec7-3566d5c1ddec" providerId="ADAL" clId="{1258C02E-8CD0-43DF-AF28-BA46FD547F0E}" dt="2022-06-15T17:29:42.833" v="269" actId="1076"/>
          <ac:spMkLst>
            <pc:docMk/>
            <pc:sldMk cId="0" sldId="263"/>
            <ac:spMk id="135" creationId="{00000000-0000-0000-0000-000000000000}"/>
          </ac:spMkLst>
        </pc:spChg>
        <pc:spChg chg="mod ord topLvl">
          <ac:chgData name="Keicher, Caroline" userId="5c474dc8-d846-4de6-bec7-3566d5c1ddec" providerId="ADAL" clId="{1258C02E-8CD0-43DF-AF28-BA46FD547F0E}" dt="2022-06-15T17:35:12.822" v="411" actId="1076"/>
          <ac:spMkLst>
            <pc:docMk/>
            <pc:sldMk cId="0" sldId="263"/>
            <ac:spMk id="137" creationId="{00000000-0000-0000-0000-000000000000}"/>
          </ac:spMkLst>
        </pc:spChg>
        <pc:spChg chg="mod topLvl">
          <ac:chgData name="Keicher, Caroline" userId="5c474dc8-d846-4de6-bec7-3566d5c1ddec" providerId="ADAL" clId="{1258C02E-8CD0-43DF-AF28-BA46FD547F0E}" dt="2022-06-15T17:39:14.484" v="486" actId="20577"/>
          <ac:spMkLst>
            <pc:docMk/>
            <pc:sldMk cId="0" sldId="263"/>
            <ac:spMk id="138" creationId="{00000000-0000-0000-0000-000000000000}"/>
          </ac:spMkLst>
        </pc:spChg>
        <pc:spChg chg="mod topLvl">
          <ac:chgData name="Keicher, Caroline" userId="5c474dc8-d846-4de6-bec7-3566d5c1ddec" providerId="ADAL" clId="{1258C02E-8CD0-43DF-AF28-BA46FD547F0E}" dt="2022-06-15T17:31:43.996" v="328" actId="165"/>
          <ac:spMkLst>
            <pc:docMk/>
            <pc:sldMk cId="0" sldId="263"/>
            <ac:spMk id="140" creationId="{00000000-0000-0000-0000-000000000000}"/>
          </ac:spMkLst>
        </pc:spChg>
        <pc:spChg chg="mod topLvl">
          <ac:chgData name="Keicher, Caroline" userId="5c474dc8-d846-4de6-bec7-3566d5c1ddec" providerId="ADAL" clId="{1258C02E-8CD0-43DF-AF28-BA46FD547F0E}" dt="2022-06-15T17:34:41.359" v="405" actId="1076"/>
          <ac:spMkLst>
            <pc:docMk/>
            <pc:sldMk cId="0" sldId="263"/>
            <ac:spMk id="141" creationId="{00000000-0000-0000-0000-000000000000}"/>
          </ac:spMkLst>
        </pc:spChg>
        <pc:spChg chg="mod ord topLvl">
          <ac:chgData name="Keicher, Caroline" userId="5c474dc8-d846-4de6-bec7-3566d5c1ddec" providerId="ADAL" clId="{1258C02E-8CD0-43DF-AF28-BA46FD547F0E}" dt="2022-06-15T17:35:37.864" v="414" actId="1076"/>
          <ac:spMkLst>
            <pc:docMk/>
            <pc:sldMk cId="0" sldId="263"/>
            <ac:spMk id="142" creationId="{00000000-0000-0000-0000-000000000000}"/>
          </ac:spMkLst>
        </pc:spChg>
        <pc:spChg chg="mod topLvl">
          <ac:chgData name="Keicher, Caroline" userId="5c474dc8-d846-4de6-bec7-3566d5c1ddec" providerId="ADAL" clId="{1258C02E-8CD0-43DF-AF28-BA46FD547F0E}" dt="2022-06-15T17:32:00.406" v="329" actId="165"/>
          <ac:spMkLst>
            <pc:docMk/>
            <pc:sldMk cId="0" sldId="263"/>
            <ac:spMk id="144" creationId="{00000000-0000-0000-0000-000000000000}"/>
          </ac:spMkLst>
        </pc:spChg>
        <pc:spChg chg="mod topLvl">
          <ac:chgData name="Keicher, Caroline" userId="5c474dc8-d846-4de6-bec7-3566d5c1ddec" providerId="ADAL" clId="{1258C02E-8CD0-43DF-AF28-BA46FD547F0E}" dt="2022-06-15T17:32:00.406" v="329" actId="165"/>
          <ac:spMkLst>
            <pc:docMk/>
            <pc:sldMk cId="0" sldId="263"/>
            <ac:spMk id="145" creationId="{00000000-0000-0000-0000-000000000000}"/>
          </ac:spMkLst>
        </pc:spChg>
        <pc:spChg chg="mod topLvl">
          <ac:chgData name="Keicher, Caroline" userId="5c474dc8-d846-4de6-bec7-3566d5c1ddec" providerId="ADAL" clId="{1258C02E-8CD0-43DF-AF28-BA46FD547F0E}" dt="2022-06-15T17:32:52.648" v="336" actId="1036"/>
          <ac:spMkLst>
            <pc:docMk/>
            <pc:sldMk cId="0" sldId="263"/>
            <ac:spMk id="146" creationId="{00000000-0000-0000-0000-000000000000}"/>
          </ac:spMkLst>
        </pc:spChg>
        <pc:spChg chg="mod">
          <ac:chgData name="Keicher, Caroline" userId="5c474dc8-d846-4de6-bec7-3566d5c1ddec" providerId="ADAL" clId="{1258C02E-8CD0-43DF-AF28-BA46FD547F0E}" dt="2022-06-15T17:29:28.739" v="257" actId="1037"/>
          <ac:spMkLst>
            <pc:docMk/>
            <pc:sldMk cId="0" sldId="263"/>
            <ac:spMk id="147" creationId="{00000000-0000-0000-0000-000000000000}"/>
          </ac:spMkLst>
        </pc:spChg>
        <pc:spChg chg="mod">
          <ac:chgData name="Keicher, Caroline" userId="5c474dc8-d846-4de6-bec7-3566d5c1ddec" providerId="ADAL" clId="{1258C02E-8CD0-43DF-AF28-BA46FD547F0E}" dt="2022-06-15T17:36:11.493" v="418" actId="1076"/>
          <ac:spMkLst>
            <pc:docMk/>
            <pc:sldMk cId="0" sldId="263"/>
            <ac:spMk id="148" creationId="{00000000-0000-0000-0000-000000000000}"/>
          </ac:spMkLst>
        </pc:spChg>
        <pc:spChg chg="mod">
          <ac:chgData name="Keicher, Caroline" userId="5c474dc8-d846-4de6-bec7-3566d5c1ddec" providerId="ADAL" clId="{1258C02E-8CD0-43DF-AF28-BA46FD547F0E}" dt="2022-06-15T17:36:01.316" v="416" actId="1076"/>
          <ac:spMkLst>
            <pc:docMk/>
            <pc:sldMk cId="0" sldId="263"/>
            <ac:spMk id="149" creationId="{00000000-0000-0000-0000-000000000000}"/>
          </ac:spMkLst>
        </pc:spChg>
        <pc:spChg chg="mod">
          <ac:chgData name="Keicher, Caroline" userId="5c474dc8-d846-4de6-bec7-3566d5c1ddec" providerId="ADAL" clId="{1258C02E-8CD0-43DF-AF28-BA46FD547F0E}" dt="2022-06-15T17:37:45.991" v="467" actId="1035"/>
          <ac:spMkLst>
            <pc:docMk/>
            <pc:sldMk cId="0" sldId="263"/>
            <ac:spMk id="150" creationId="{00000000-0000-0000-0000-000000000000}"/>
          </ac:spMkLst>
        </pc:spChg>
        <pc:spChg chg="mod">
          <ac:chgData name="Keicher, Caroline" userId="5c474dc8-d846-4de6-bec7-3566d5c1ddec" providerId="ADAL" clId="{1258C02E-8CD0-43DF-AF28-BA46FD547F0E}" dt="2022-06-15T17:33:26.540" v="349" actId="1076"/>
          <ac:spMkLst>
            <pc:docMk/>
            <pc:sldMk cId="0" sldId="263"/>
            <ac:spMk id="151" creationId="{00000000-0000-0000-0000-000000000000}"/>
          </ac:spMkLst>
        </pc:spChg>
        <pc:spChg chg="mod">
          <ac:chgData name="Keicher, Caroline" userId="5c474dc8-d846-4de6-bec7-3566d5c1ddec" providerId="ADAL" clId="{1258C02E-8CD0-43DF-AF28-BA46FD547F0E}" dt="2022-06-15T17:35:23.271" v="413" actId="1076"/>
          <ac:spMkLst>
            <pc:docMk/>
            <pc:sldMk cId="0" sldId="263"/>
            <ac:spMk id="152" creationId="{00000000-0000-0000-0000-000000000000}"/>
          </ac:spMkLst>
        </pc:spChg>
        <pc:spChg chg="mod">
          <ac:chgData name="Keicher, Caroline" userId="5c474dc8-d846-4de6-bec7-3566d5c1ddec" providerId="ADAL" clId="{1258C02E-8CD0-43DF-AF28-BA46FD547F0E}" dt="2022-06-15T17:38:59.109" v="484" actId="20577"/>
          <ac:spMkLst>
            <pc:docMk/>
            <pc:sldMk cId="0" sldId="263"/>
            <ac:spMk id="156" creationId="{00000000-0000-0000-0000-000000000000}"/>
          </ac:spMkLst>
        </pc:spChg>
        <pc:spChg chg="mod">
          <ac:chgData name="Keicher, Caroline" userId="5c474dc8-d846-4de6-bec7-3566d5c1ddec" providerId="ADAL" clId="{1258C02E-8CD0-43DF-AF28-BA46FD547F0E}" dt="2022-06-15T17:38:46.057" v="482" actId="20577"/>
          <ac:spMkLst>
            <pc:docMk/>
            <pc:sldMk cId="0" sldId="263"/>
            <ac:spMk id="157" creationId="{00000000-0000-0000-0000-000000000000}"/>
          </ac:spMkLst>
        </pc:spChg>
        <pc:spChg chg="mod">
          <ac:chgData name="Keicher, Caroline" userId="5c474dc8-d846-4de6-bec7-3566d5c1ddec" providerId="ADAL" clId="{1258C02E-8CD0-43DF-AF28-BA46FD547F0E}" dt="2022-06-15T17:29:28.739" v="257" actId="1037"/>
          <ac:spMkLst>
            <pc:docMk/>
            <pc:sldMk cId="0" sldId="263"/>
            <ac:spMk id="158" creationId="{00000000-0000-0000-0000-000000000000}"/>
          </ac:spMkLst>
        </pc:spChg>
        <pc:spChg chg="mod">
          <ac:chgData name="Keicher, Caroline" userId="5c474dc8-d846-4de6-bec7-3566d5c1ddec" providerId="ADAL" clId="{1258C02E-8CD0-43DF-AF28-BA46FD547F0E}" dt="2022-06-15T17:29:41.696" v="268" actId="1038"/>
          <ac:spMkLst>
            <pc:docMk/>
            <pc:sldMk cId="0" sldId="263"/>
            <ac:spMk id="168" creationId="{00000000-0000-0000-0000-000000000000}"/>
          </ac:spMkLst>
        </pc:spChg>
        <pc:grpChg chg="del mod">
          <ac:chgData name="Keicher, Caroline" userId="5c474dc8-d846-4de6-bec7-3566d5c1ddec" providerId="ADAL" clId="{1258C02E-8CD0-43DF-AF28-BA46FD547F0E}" dt="2022-06-15T17:34:10.072" v="353" actId="165"/>
          <ac:grpSpMkLst>
            <pc:docMk/>
            <pc:sldMk cId="0" sldId="263"/>
            <ac:grpSpMk id="136" creationId="{00000000-0000-0000-0000-000000000000}"/>
          </ac:grpSpMkLst>
        </pc:grpChg>
        <pc:grpChg chg="del mod">
          <ac:chgData name="Keicher, Caroline" userId="5c474dc8-d846-4de6-bec7-3566d5c1ddec" providerId="ADAL" clId="{1258C02E-8CD0-43DF-AF28-BA46FD547F0E}" dt="2022-06-15T17:31:43.996" v="328" actId="165"/>
          <ac:grpSpMkLst>
            <pc:docMk/>
            <pc:sldMk cId="0" sldId="263"/>
            <ac:grpSpMk id="139" creationId="{00000000-0000-0000-0000-000000000000}"/>
          </ac:grpSpMkLst>
        </pc:grpChg>
        <pc:grpChg chg="del mod">
          <ac:chgData name="Keicher, Caroline" userId="5c474dc8-d846-4de6-bec7-3566d5c1ddec" providerId="ADAL" clId="{1258C02E-8CD0-43DF-AF28-BA46FD547F0E}" dt="2022-06-15T17:32:00.406" v="329" actId="165"/>
          <ac:grpSpMkLst>
            <pc:docMk/>
            <pc:sldMk cId="0" sldId="263"/>
            <ac:grpSpMk id="143" creationId="{00000000-0000-0000-0000-000000000000}"/>
          </ac:grpSpMkLst>
        </pc:grpChg>
        <pc:picChg chg="add del mod">
          <ac:chgData name="Keicher, Caroline" userId="5c474dc8-d846-4de6-bec7-3566d5c1ddec" providerId="ADAL" clId="{1258C02E-8CD0-43DF-AF28-BA46FD547F0E}" dt="2022-06-15T17:24:05.096" v="175" actId="478"/>
          <ac:picMkLst>
            <pc:docMk/>
            <pc:sldMk cId="0" sldId="263"/>
            <ac:picMk id="4" creationId="{01883D9D-B130-4106-8AC2-57DBD9D9136F}"/>
          </ac:picMkLst>
        </pc:picChg>
        <pc:picChg chg="add mod">
          <ac:chgData name="Keicher, Caroline" userId="5c474dc8-d846-4de6-bec7-3566d5c1ddec" providerId="ADAL" clId="{1258C02E-8CD0-43DF-AF28-BA46FD547F0E}" dt="2022-06-15T17:38:08.902" v="477" actId="1035"/>
          <ac:picMkLst>
            <pc:docMk/>
            <pc:sldMk cId="0" sldId="263"/>
            <ac:picMk id="6" creationId="{CC63849E-67DC-47C5-92BE-05AF6E1505D9}"/>
          </ac:picMkLst>
        </pc:picChg>
        <pc:picChg chg="add mod">
          <ac:chgData name="Keicher, Caroline" userId="5c474dc8-d846-4de6-bec7-3566d5c1ddec" providerId="ADAL" clId="{1258C02E-8CD0-43DF-AF28-BA46FD547F0E}" dt="2022-06-15T17:38:16.338" v="479" actId="1035"/>
          <ac:picMkLst>
            <pc:docMk/>
            <pc:sldMk cId="0" sldId="263"/>
            <ac:picMk id="48" creationId="{FB07F2E1-475E-405B-9508-B96329FC160B}"/>
          </ac:picMkLst>
        </pc:picChg>
        <pc:picChg chg="add mod">
          <ac:chgData name="Keicher, Caroline" userId="5c474dc8-d846-4de6-bec7-3566d5c1ddec" providerId="ADAL" clId="{1258C02E-8CD0-43DF-AF28-BA46FD547F0E}" dt="2022-06-15T17:38:06.287" v="475" actId="1035"/>
          <ac:picMkLst>
            <pc:docMk/>
            <pc:sldMk cId="0" sldId="263"/>
            <ac:picMk id="49" creationId="{748BBA8F-C197-499E-8592-4DD69BD9CC69}"/>
          </ac:picMkLst>
        </pc:picChg>
        <pc:picChg chg="add mod">
          <ac:chgData name="Keicher, Caroline" userId="5c474dc8-d846-4de6-bec7-3566d5c1ddec" providerId="ADAL" clId="{1258C02E-8CD0-43DF-AF28-BA46FD547F0E}" dt="2022-06-15T17:37:56.872" v="470" actId="1037"/>
          <ac:picMkLst>
            <pc:docMk/>
            <pc:sldMk cId="0" sldId="263"/>
            <ac:picMk id="50" creationId="{9466C512-8B06-48C0-941A-FB7FDEF78BD8}"/>
          </ac:picMkLst>
        </pc:picChg>
        <pc:picChg chg="add mod">
          <ac:chgData name="Keicher, Caroline" userId="5c474dc8-d846-4de6-bec7-3566d5c1ddec" providerId="ADAL" clId="{1258C02E-8CD0-43DF-AF28-BA46FD547F0E}" dt="2022-06-15T17:26:41.665" v="206" actId="1076"/>
          <ac:picMkLst>
            <pc:docMk/>
            <pc:sldMk cId="0" sldId="263"/>
            <ac:picMk id="51" creationId="{5159A87B-9FC1-47B8-B930-7938AF482AF8}"/>
          </ac:picMkLst>
        </pc:picChg>
        <pc:picChg chg="add mod">
          <ac:chgData name="Keicher, Caroline" userId="5c474dc8-d846-4de6-bec7-3566d5c1ddec" providerId="ADAL" clId="{1258C02E-8CD0-43DF-AF28-BA46FD547F0E}" dt="2022-06-15T17:26:54.024" v="209" actId="1076"/>
          <ac:picMkLst>
            <pc:docMk/>
            <pc:sldMk cId="0" sldId="263"/>
            <ac:picMk id="52" creationId="{A725DB04-334F-4EC1-9050-A366CA4C2967}"/>
          </ac:picMkLst>
        </pc:picChg>
        <pc:picChg chg="mod">
          <ac:chgData name="Keicher, Caroline" userId="5c474dc8-d846-4de6-bec7-3566d5c1ddec" providerId="ADAL" clId="{1258C02E-8CD0-43DF-AF28-BA46FD547F0E}" dt="2022-06-15T17:28:59.197" v="228" actId="1076"/>
          <ac:picMkLst>
            <pc:docMk/>
            <pc:sldMk cId="0" sldId="263"/>
            <ac:picMk id="128" creationId="{00000000-0000-0000-0000-000000000000}"/>
          </ac:picMkLst>
        </pc:picChg>
        <pc:cxnChg chg="del">
          <ac:chgData name="Keicher, Caroline" userId="5c474dc8-d846-4de6-bec7-3566d5c1ddec" providerId="ADAL" clId="{1258C02E-8CD0-43DF-AF28-BA46FD547F0E}" dt="2022-06-15T17:20:39.577" v="152" actId="478"/>
          <ac:cxnSpMkLst>
            <pc:docMk/>
            <pc:sldMk cId="0" sldId="263"/>
            <ac:cxnSpMk id="162" creationId="{00000000-0000-0000-0000-000000000000}"/>
          </ac:cxnSpMkLst>
        </pc:cxnChg>
        <pc:cxnChg chg="del">
          <ac:chgData name="Keicher, Caroline" userId="5c474dc8-d846-4de6-bec7-3566d5c1ddec" providerId="ADAL" clId="{1258C02E-8CD0-43DF-AF28-BA46FD547F0E}" dt="2022-06-15T17:23:07.043" v="169" actId="478"/>
          <ac:cxnSpMkLst>
            <pc:docMk/>
            <pc:sldMk cId="0" sldId="263"/>
            <ac:cxnSpMk id="163" creationId="{00000000-0000-0000-0000-000000000000}"/>
          </ac:cxnSpMkLst>
        </pc:cxnChg>
        <pc:cxnChg chg="del">
          <ac:chgData name="Keicher, Caroline" userId="5c474dc8-d846-4de6-bec7-3566d5c1ddec" providerId="ADAL" clId="{1258C02E-8CD0-43DF-AF28-BA46FD547F0E}" dt="2022-06-15T17:23:09.421" v="170" actId="478"/>
          <ac:cxnSpMkLst>
            <pc:docMk/>
            <pc:sldMk cId="0" sldId="263"/>
            <ac:cxnSpMk id="164" creationId="{00000000-0000-0000-0000-000000000000}"/>
          </ac:cxnSpMkLst>
        </pc:cxnChg>
        <pc:cxnChg chg="del">
          <ac:chgData name="Keicher, Caroline" userId="5c474dc8-d846-4de6-bec7-3566d5c1ddec" providerId="ADAL" clId="{1258C02E-8CD0-43DF-AF28-BA46FD547F0E}" dt="2022-06-15T17:26:45.928" v="208" actId="478"/>
          <ac:cxnSpMkLst>
            <pc:docMk/>
            <pc:sldMk cId="0" sldId="263"/>
            <ac:cxnSpMk id="165" creationId="{00000000-0000-0000-0000-000000000000}"/>
          </ac:cxnSpMkLst>
        </pc:cxnChg>
        <pc:cxnChg chg="del">
          <ac:chgData name="Keicher, Caroline" userId="5c474dc8-d846-4de6-bec7-3566d5c1ddec" providerId="ADAL" clId="{1258C02E-8CD0-43DF-AF28-BA46FD547F0E}" dt="2022-06-15T17:23:04.093" v="168" actId="478"/>
          <ac:cxnSpMkLst>
            <pc:docMk/>
            <pc:sldMk cId="0" sldId="263"/>
            <ac:cxnSpMk id="166" creationId="{00000000-0000-0000-0000-000000000000}"/>
          </ac:cxnSpMkLst>
        </pc:cxnChg>
        <pc:cxnChg chg="del">
          <ac:chgData name="Keicher, Caroline" userId="5c474dc8-d846-4de6-bec7-3566d5c1ddec" providerId="ADAL" clId="{1258C02E-8CD0-43DF-AF28-BA46FD547F0E}" dt="2022-06-15T17:23:01.737" v="167" actId="478"/>
          <ac:cxnSpMkLst>
            <pc:docMk/>
            <pc:sldMk cId="0" sldId="263"/>
            <ac:cxnSpMk id="16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066c3f96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3066c3f96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066c3f96d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066c3f96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3066c3f96d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3066c3f96d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0a2f7e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0a2f7e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6F585F82-0A00-4955-9B14-656C9E2A73DC}"/>
              </a:ext>
            </a:extLst>
          </p:cNvPr>
          <p:cNvPicPr>
            <a:picLocks noChangeAspect="1"/>
          </p:cNvPicPr>
          <p:nvPr/>
        </p:nvPicPr>
        <p:blipFill>
          <a:blip r:embed="rId3"/>
          <a:stretch>
            <a:fillRect/>
          </a:stretch>
        </p:blipFill>
        <p:spPr>
          <a:xfrm>
            <a:off x="-59225" y="18396"/>
            <a:ext cx="9144000" cy="5143500"/>
          </a:xfrm>
          <a:prstGeom prst="rect">
            <a:avLst/>
          </a:prstGeom>
        </p:spPr>
      </p:pic>
      <p:sp>
        <p:nvSpPr>
          <p:cNvPr id="55" name="Google Shape;55;p13"/>
          <p:cNvSpPr txBox="1"/>
          <p:nvPr/>
        </p:nvSpPr>
        <p:spPr>
          <a:xfrm>
            <a:off x="380875" y="288975"/>
            <a:ext cx="8703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spc="-200" dirty="0">
                <a:solidFill>
                  <a:srgbClr val="132646"/>
                </a:solidFill>
                <a:latin typeface="Open Sans" panose="020B0606030504020204" pitchFamily="34" charset="0"/>
                <a:ea typeface="Open Sans" panose="020B0606030504020204" pitchFamily="34" charset="0"/>
                <a:cs typeface="Open Sans" panose="020B0606030504020204" pitchFamily="34" charset="0"/>
                <a:sym typeface="Open Sans"/>
              </a:rPr>
              <a:t>BENCHMARKING AND TRANSPARENCY IS…</a:t>
            </a:r>
            <a:endParaRPr sz="3200" b="1" spc="-200" dirty="0">
              <a:solidFill>
                <a:srgbClr val="13264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56" name="Google Shape;56;p13"/>
          <p:cNvSpPr txBox="1"/>
          <p:nvPr/>
        </p:nvSpPr>
        <p:spPr>
          <a:xfrm>
            <a:off x="380875" y="924350"/>
            <a:ext cx="7930918"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solidFill>
                  <a:srgbClr val="26B8EB"/>
                </a:solidFill>
                <a:latin typeface="Avenir"/>
                <a:ea typeface="Avenir"/>
                <a:cs typeface="Avenir"/>
                <a:sym typeface="Avenir"/>
              </a:rPr>
              <a:t>Making a city more energy efficient by improving building owners’ awareness of energy performance</a:t>
            </a:r>
            <a:endParaRPr sz="2400" dirty="0">
              <a:solidFill>
                <a:srgbClr val="26B8EB"/>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E611-5D77-405E-8A09-5D76AB0EA8E5}"/>
              </a:ext>
            </a:extLst>
          </p:cNvPr>
          <p:cNvSpPr>
            <a:spLocks noGrp="1"/>
          </p:cNvSpPr>
          <p:nvPr>
            <p:ph type="title"/>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F424BDE2-3207-430A-977D-86F9410AA080}"/>
              </a:ext>
            </a:extLst>
          </p:cNvPr>
          <p:cNvPicPr>
            <a:picLocks noChangeAspect="1"/>
          </p:cNvPicPr>
          <p:nvPr/>
        </p:nvPicPr>
        <p:blipFill>
          <a:blip r:embed="rId2"/>
          <a:stretch>
            <a:fillRect/>
          </a:stretch>
        </p:blipFill>
        <p:spPr>
          <a:xfrm>
            <a:off x="0" y="0"/>
            <a:ext cx="9144000" cy="5143500"/>
          </a:xfrm>
          <a:prstGeom prst="rect">
            <a:avLst/>
          </a:prstGeom>
        </p:spPr>
      </p:pic>
      <p:sp>
        <p:nvSpPr>
          <p:cNvPr id="5" name="Google Shape;62;p14">
            <a:extLst>
              <a:ext uri="{FF2B5EF4-FFF2-40B4-BE49-F238E27FC236}">
                <a16:creationId xmlns:a16="http://schemas.microsoft.com/office/drawing/2014/main" id="{4A61DDA7-FE66-42F0-858C-72A8B6E0781A}"/>
              </a:ext>
            </a:extLst>
          </p:cNvPr>
          <p:cNvSpPr txBox="1"/>
          <p:nvPr/>
        </p:nvSpPr>
        <p:spPr>
          <a:xfrm>
            <a:off x="389675" y="347900"/>
            <a:ext cx="40353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50" b="1" dirty="0">
                <a:solidFill>
                  <a:srgbClr val="132646"/>
                </a:solidFill>
                <a:latin typeface="Open Sans"/>
                <a:ea typeface="Open Sans"/>
                <a:cs typeface="Open Sans"/>
                <a:sym typeface="Open Sans"/>
              </a:rPr>
              <a:t>BENCHMARKING</a:t>
            </a:r>
            <a:r>
              <a:rPr lang="en" sz="1450" dirty="0">
                <a:solidFill>
                  <a:srgbClr val="132646"/>
                </a:solidFill>
              </a:rPr>
              <a:t> </a:t>
            </a:r>
            <a:r>
              <a:rPr lang="en" sz="1450" dirty="0">
                <a:solidFill>
                  <a:srgbClr val="132646"/>
                </a:solidFill>
                <a:latin typeface="Avenir Next LT Pro Light" panose="020B0304020202020204" pitchFamily="34" charset="0"/>
                <a:ea typeface="Avenir"/>
                <a:cs typeface="Avenir"/>
                <a:sym typeface="Avenir"/>
              </a:rPr>
              <a:t>is tracking energy use of our buildings and helping building owners access information to improve, compare, and track the energy use of their buildings over time. ENERGY STAR scores rank energy performance of buildings nationwide</a:t>
            </a:r>
            <a:endParaRPr sz="1450" dirty="0">
              <a:solidFill>
                <a:srgbClr val="132646"/>
              </a:solidFill>
              <a:latin typeface="Avenir Next LT Pro Light" panose="020B0304020202020204" pitchFamily="34" charset="0"/>
              <a:ea typeface="Avenir"/>
              <a:cs typeface="Avenir"/>
              <a:sym typeface="Avenir"/>
            </a:endParaRPr>
          </a:p>
        </p:txBody>
      </p:sp>
      <p:sp>
        <p:nvSpPr>
          <p:cNvPr id="6" name="Google Shape;63;p14">
            <a:extLst>
              <a:ext uri="{FF2B5EF4-FFF2-40B4-BE49-F238E27FC236}">
                <a16:creationId xmlns:a16="http://schemas.microsoft.com/office/drawing/2014/main" id="{6CB4AB8F-5CE2-4012-B804-479B113F2D9B}"/>
              </a:ext>
            </a:extLst>
          </p:cNvPr>
          <p:cNvSpPr txBox="1"/>
          <p:nvPr/>
        </p:nvSpPr>
        <p:spPr>
          <a:xfrm>
            <a:off x="4644675" y="325075"/>
            <a:ext cx="4035300" cy="152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50" b="1" dirty="0">
                <a:solidFill>
                  <a:srgbClr val="132646"/>
                </a:solidFill>
                <a:latin typeface="Open Sans"/>
                <a:ea typeface="Open Sans"/>
                <a:cs typeface="Open Sans"/>
                <a:sym typeface="Open Sans"/>
              </a:rPr>
              <a:t>TRANSPARENCY</a:t>
            </a:r>
            <a:r>
              <a:rPr lang="en" sz="1450" dirty="0">
                <a:solidFill>
                  <a:srgbClr val="132646"/>
                </a:solidFill>
              </a:rPr>
              <a:t> </a:t>
            </a:r>
            <a:r>
              <a:rPr lang="en" sz="1450" dirty="0">
                <a:solidFill>
                  <a:srgbClr val="132646"/>
                </a:solidFill>
                <a:latin typeface="Avenir Next LT Pro Light" panose="020B0304020202020204" pitchFamily="34" charset="0"/>
                <a:ea typeface="Avenir"/>
                <a:cs typeface="Avenir"/>
                <a:sym typeface="Avenir"/>
              </a:rPr>
              <a:t>is reporting that benchmarking information to the city, which is shared with the community. This fills an information gap in the market, improving consumer choice and rewarding energy efficiency in buildings.</a:t>
            </a:r>
            <a:endParaRPr sz="1450" dirty="0">
              <a:solidFill>
                <a:srgbClr val="132646"/>
              </a:solidFill>
              <a:latin typeface="Avenir Next LT Pro Light" panose="020B0304020202020204" pitchFamily="34" charset="0"/>
              <a:ea typeface="Avenir"/>
              <a:cs typeface="Avenir"/>
              <a:sym typeface="Avenir"/>
            </a:endParaRPr>
          </a:p>
        </p:txBody>
      </p:sp>
      <p:sp>
        <p:nvSpPr>
          <p:cNvPr id="7" name="Google Shape;64;p14">
            <a:extLst>
              <a:ext uri="{FF2B5EF4-FFF2-40B4-BE49-F238E27FC236}">
                <a16:creationId xmlns:a16="http://schemas.microsoft.com/office/drawing/2014/main" id="{76AE4420-4638-4E46-BC6C-80DC1C954F78}"/>
              </a:ext>
            </a:extLst>
          </p:cNvPr>
          <p:cNvSpPr txBox="1"/>
          <p:nvPr/>
        </p:nvSpPr>
        <p:spPr>
          <a:xfrm>
            <a:off x="161439" y="2523329"/>
            <a:ext cx="749425"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71478D"/>
                </a:solidFill>
                <a:latin typeface="Avenir"/>
                <a:ea typeface="Avenir"/>
                <a:cs typeface="Avenir"/>
                <a:sym typeface="Avenir"/>
              </a:rPr>
              <a:t>HOSPITAL</a:t>
            </a:r>
            <a:endParaRPr sz="700" dirty="0">
              <a:solidFill>
                <a:srgbClr val="71478D"/>
              </a:solidFill>
              <a:latin typeface="Avenir"/>
              <a:ea typeface="Avenir"/>
              <a:cs typeface="Avenir"/>
              <a:sym typeface="Avenir"/>
            </a:endParaRPr>
          </a:p>
        </p:txBody>
      </p:sp>
      <p:sp>
        <p:nvSpPr>
          <p:cNvPr id="8" name="Google Shape;65;p14">
            <a:extLst>
              <a:ext uri="{FF2B5EF4-FFF2-40B4-BE49-F238E27FC236}">
                <a16:creationId xmlns:a16="http://schemas.microsoft.com/office/drawing/2014/main" id="{AA9C2F07-7B15-476B-8F63-FE8E12679121}"/>
              </a:ext>
            </a:extLst>
          </p:cNvPr>
          <p:cNvSpPr txBox="1"/>
          <p:nvPr/>
        </p:nvSpPr>
        <p:spPr>
          <a:xfrm>
            <a:off x="370200" y="2618375"/>
            <a:ext cx="323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71478D"/>
                </a:solidFill>
                <a:latin typeface="Avenir"/>
                <a:ea typeface="Avenir"/>
                <a:cs typeface="Avenir"/>
                <a:sym typeface="Avenir"/>
              </a:rPr>
              <a:t>55</a:t>
            </a:r>
            <a:endParaRPr sz="900" b="1" dirty="0">
              <a:solidFill>
                <a:srgbClr val="71478D"/>
              </a:solidFill>
              <a:latin typeface="Avenir"/>
              <a:ea typeface="Avenir"/>
              <a:cs typeface="Avenir"/>
              <a:sym typeface="Avenir"/>
            </a:endParaRPr>
          </a:p>
        </p:txBody>
      </p:sp>
      <p:sp>
        <p:nvSpPr>
          <p:cNvPr id="9" name="Google Shape;66;p14">
            <a:extLst>
              <a:ext uri="{FF2B5EF4-FFF2-40B4-BE49-F238E27FC236}">
                <a16:creationId xmlns:a16="http://schemas.microsoft.com/office/drawing/2014/main" id="{56F68CD3-26B8-414B-9E3C-FDD36435031E}"/>
              </a:ext>
            </a:extLst>
          </p:cNvPr>
          <p:cNvSpPr txBox="1"/>
          <p:nvPr/>
        </p:nvSpPr>
        <p:spPr>
          <a:xfrm>
            <a:off x="2793836" y="2423564"/>
            <a:ext cx="978828"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71478D"/>
                </a:solidFill>
                <a:latin typeface="Avenir"/>
                <a:ea typeface="Avenir"/>
                <a:cs typeface="Avenir"/>
                <a:sym typeface="Avenir"/>
              </a:rPr>
              <a:t>FIRE STATION</a:t>
            </a:r>
            <a:endParaRPr sz="700" dirty="0">
              <a:solidFill>
                <a:srgbClr val="71478D"/>
              </a:solidFill>
              <a:latin typeface="Avenir"/>
              <a:ea typeface="Avenir"/>
              <a:cs typeface="Avenir"/>
              <a:sym typeface="Avenir"/>
            </a:endParaRPr>
          </a:p>
        </p:txBody>
      </p:sp>
      <p:sp>
        <p:nvSpPr>
          <p:cNvPr id="10" name="Google Shape;67;p14">
            <a:extLst>
              <a:ext uri="{FF2B5EF4-FFF2-40B4-BE49-F238E27FC236}">
                <a16:creationId xmlns:a16="http://schemas.microsoft.com/office/drawing/2014/main" id="{DA23018C-A8D7-4530-AE38-E6011F3630E9}"/>
              </a:ext>
            </a:extLst>
          </p:cNvPr>
          <p:cNvSpPr txBox="1"/>
          <p:nvPr/>
        </p:nvSpPr>
        <p:spPr>
          <a:xfrm>
            <a:off x="3121550" y="2513055"/>
            <a:ext cx="323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71478D"/>
                </a:solidFill>
                <a:latin typeface="Avenir"/>
                <a:ea typeface="Avenir"/>
                <a:cs typeface="Avenir"/>
                <a:sym typeface="Avenir"/>
              </a:rPr>
              <a:t>73</a:t>
            </a:r>
            <a:endParaRPr sz="900" b="1">
              <a:solidFill>
                <a:srgbClr val="71478D"/>
              </a:solidFill>
              <a:latin typeface="Avenir"/>
              <a:ea typeface="Avenir"/>
              <a:cs typeface="Avenir"/>
              <a:sym typeface="Avenir"/>
            </a:endParaRPr>
          </a:p>
        </p:txBody>
      </p:sp>
      <p:sp>
        <p:nvSpPr>
          <p:cNvPr id="11" name="Google Shape;68;p14">
            <a:extLst>
              <a:ext uri="{FF2B5EF4-FFF2-40B4-BE49-F238E27FC236}">
                <a16:creationId xmlns:a16="http://schemas.microsoft.com/office/drawing/2014/main" id="{E05A305C-8538-45A2-9E80-0292B59211B6}"/>
              </a:ext>
            </a:extLst>
          </p:cNvPr>
          <p:cNvSpPr txBox="1"/>
          <p:nvPr/>
        </p:nvSpPr>
        <p:spPr>
          <a:xfrm>
            <a:off x="5008725" y="2425500"/>
            <a:ext cx="706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F17724"/>
                </a:solidFill>
                <a:latin typeface="Avenir"/>
                <a:ea typeface="Avenir"/>
                <a:cs typeface="Avenir"/>
                <a:sym typeface="Avenir"/>
              </a:rPr>
              <a:t>CITY HALL</a:t>
            </a:r>
            <a:endParaRPr sz="700">
              <a:solidFill>
                <a:srgbClr val="F17724"/>
              </a:solidFill>
              <a:latin typeface="Avenir"/>
              <a:ea typeface="Avenir"/>
              <a:cs typeface="Avenir"/>
              <a:sym typeface="Avenir"/>
            </a:endParaRPr>
          </a:p>
        </p:txBody>
      </p:sp>
      <p:sp>
        <p:nvSpPr>
          <p:cNvPr id="12" name="Google Shape;69;p14">
            <a:extLst>
              <a:ext uri="{FF2B5EF4-FFF2-40B4-BE49-F238E27FC236}">
                <a16:creationId xmlns:a16="http://schemas.microsoft.com/office/drawing/2014/main" id="{94F95B14-5E5D-4882-9BFA-337A775818AA}"/>
              </a:ext>
            </a:extLst>
          </p:cNvPr>
          <p:cNvSpPr txBox="1"/>
          <p:nvPr/>
        </p:nvSpPr>
        <p:spPr>
          <a:xfrm>
            <a:off x="6546300" y="2845300"/>
            <a:ext cx="465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71478D"/>
                </a:solidFill>
                <a:latin typeface="Avenir"/>
                <a:ea typeface="Avenir"/>
                <a:cs typeface="Avenir"/>
                <a:sym typeface="Avenir"/>
              </a:rPr>
              <a:t>BANK</a:t>
            </a:r>
            <a:endParaRPr sz="700">
              <a:solidFill>
                <a:srgbClr val="71478D"/>
              </a:solidFill>
              <a:latin typeface="Avenir"/>
              <a:ea typeface="Avenir"/>
              <a:cs typeface="Avenir"/>
              <a:sym typeface="Avenir"/>
            </a:endParaRPr>
          </a:p>
        </p:txBody>
      </p:sp>
      <p:sp>
        <p:nvSpPr>
          <p:cNvPr id="13" name="Google Shape;70;p14">
            <a:extLst>
              <a:ext uri="{FF2B5EF4-FFF2-40B4-BE49-F238E27FC236}">
                <a16:creationId xmlns:a16="http://schemas.microsoft.com/office/drawing/2014/main" id="{EE01F440-D806-46C7-92D0-F4652E6050ED}"/>
              </a:ext>
            </a:extLst>
          </p:cNvPr>
          <p:cNvSpPr txBox="1"/>
          <p:nvPr/>
        </p:nvSpPr>
        <p:spPr>
          <a:xfrm>
            <a:off x="5137125" y="2522200"/>
            <a:ext cx="323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F17724"/>
                </a:solidFill>
                <a:latin typeface="Avenir"/>
                <a:ea typeface="Avenir"/>
                <a:cs typeface="Avenir"/>
                <a:sym typeface="Avenir"/>
              </a:rPr>
              <a:t>48</a:t>
            </a:r>
            <a:endParaRPr sz="900" b="1">
              <a:solidFill>
                <a:srgbClr val="F17724"/>
              </a:solidFill>
              <a:latin typeface="Avenir"/>
              <a:ea typeface="Avenir"/>
              <a:cs typeface="Avenir"/>
              <a:sym typeface="Avenir"/>
            </a:endParaRPr>
          </a:p>
        </p:txBody>
      </p:sp>
      <p:sp>
        <p:nvSpPr>
          <p:cNvPr id="14" name="Google Shape;71;p14">
            <a:extLst>
              <a:ext uri="{FF2B5EF4-FFF2-40B4-BE49-F238E27FC236}">
                <a16:creationId xmlns:a16="http://schemas.microsoft.com/office/drawing/2014/main" id="{85000370-AAAA-4764-A5C0-9B830EA9FEC7}"/>
              </a:ext>
            </a:extLst>
          </p:cNvPr>
          <p:cNvSpPr txBox="1"/>
          <p:nvPr/>
        </p:nvSpPr>
        <p:spPr>
          <a:xfrm>
            <a:off x="6617550" y="2937657"/>
            <a:ext cx="323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71478D"/>
                </a:solidFill>
                <a:latin typeface="Avenir"/>
                <a:ea typeface="Avenir"/>
                <a:cs typeface="Avenir"/>
                <a:sym typeface="Avenir"/>
              </a:rPr>
              <a:t>74</a:t>
            </a:r>
            <a:endParaRPr sz="900" b="1" dirty="0">
              <a:solidFill>
                <a:srgbClr val="71478D"/>
              </a:solidFill>
              <a:latin typeface="Avenir"/>
              <a:ea typeface="Avenir"/>
              <a:cs typeface="Avenir"/>
              <a:sym typeface="Avenir"/>
            </a:endParaRPr>
          </a:p>
        </p:txBody>
      </p:sp>
      <p:sp>
        <p:nvSpPr>
          <p:cNvPr id="15" name="Google Shape;72;p14">
            <a:extLst>
              <a:ext uri="{FF2B5EF4-FFF2-40B4-BE49-F238E27FC236}">
                <a16:creationId xmlns:a16="http://schemas.microsoft.com/office/drawing/2014/main" id="{894AA5C5-B87A-409A-8E93-31CF4BAD77BF}"/>
              </a:ext>
            </a:extLst>
          </p:cNvPr>
          <p:cNvSpPr txBox="1"/>
          <p:nvPr/>
        </p:nvSpPr>
        <p:spPr>
          <a:xfrm>
            <a:off x="1417525" y="2528313"/>
            <a:ext cx="9801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2682C4"/>
                </a:solidFill>
                <a:latin typeface="Avenir"/>
                <a:ea typeface="Avenir"/>
                <a:cs typeface="Avenir"/>
                <a:sym typeface="Avenir"/>
              </a:rPr>
              <a:t>OFFICE BUILDING</a:t>
            </a:r>
            <a:endParaRPr sz="700" dirty="0">
              <a:solidFill>
                <a:srgbClr val="2682C4"/>
              </a:solidFill>
              <a:latin typeface="Avenir"/>
              <a:ea typeface="Avenir"/>
              <a:cs typeface="Avenir"/>
              <a:sym typeface="Avenir"/>
            </a:endParaRPr>
          </a:p>
        </p:txBody>
      </p:sp>
      <p:sp>
        <p:nvSpPr>
          <p:cNvPr id="16" name="Google Shape;73;p14">
            <a:extLst>
              <a:ext uri="{FF2B5EF4-FFF2-40B4-BE49-F238E27FC236}">
                <a16:creationId xmlns:a16="http://schemas.microsoft.com/office/drawing/2014/main" id="{501B0BF3-ADBB-4F27-93E1-31BEC7F96192}"/>
              </a:ext>
            </a:extLst>
          </p:cNvPr>
          <p:cNvSpPr txBox="1"/>
          <p:nvPr/>
        </p:nvSpPr>
        <p:spPr>
          <a:xfrm>
            <a:off x="2264975" y="3121050"/>
            <a:ext cx="9801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2682C4"/>
                </a:solidFill>
                <a:latin typeface="Avenir"/>
                <a:ea typeface="Avenir"/>
                <a:cs typeface="Avenir"/>
                <a:sym typeface="Avenir"/>
              </a:rPr>
              <a:t>RETAIL STORE</a:t>
            </a:r>
            <a:endParaRPr sz="700">
              <a:solidFill>
                <a:srgbClr val="2682C4"/>
              </a:solidFill>
              <a:latin typeface="Avenir"/>
              <a:ea typeface="Avenir"/>
              <a:cs typeface="Avenir"/>
              <a:sym typeface="Avenir"/>
            </a:endParaRPr>
          </a:p>
        </p:txBody>
      </p:sp>
      <p:sp>
        <p:nvSpPr>
          <p:cNvPr id="17" name="Google Shape;74;p14">
            <a:extLst>
              <a:ext uri="{FF2B5EF4-FFF2-40B4-BE49-F238E27FC236}">
                <a16:creationId xmlns:a16="http://schemas.microsoft.com/office/drawing/2014/main" id="{3722B763-63E9-47E4-A620-B8F1F25E5B42}"/>
              </a:ext>
            </a:extLst>
          </p:cNvPr>
          <p:cNvSpPr txBox="1"/>
          <p:nvPr/>
        </p:nvSpPr>
        <p:spPr>
          <a:xfrm>
            <a:off x="7841175" y="3103025"/>
            <a:ext cx="12741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6DA341"/>
                </a:solidFill>
                <a:latin typeface="Avenir"/>
                <a:ea typeface="Avenir"/>
                <a:cs typeface="Avenir"/>
                <a:sym typeface="Avenir"/>
              </a:rPr>
              <a:t>APARTMENT BUILDING</a:t>
            </a:r>
            <a:endParaRPr sz="700" dirty="0">
              <a:solidFill>
                <a:srgbClr val="6DA341"/>
              </a:solidFill>
              <a:latin typeface="Avenir"/>
              <a:ea typeface="Avenir"/>
              <a:cs typeface="Avenir"/>
              <a:sym typeface="Avenir"/>
            </a:endParaRPr>
          </a:p>
        </p:txBody>
      </p:sp>
      <p:sp>
        <p:nvSpPr>
          <p:cNvPr id="18" name="Google Shape;75;p14">
            <a:extLst>
              <a:ext uri="{FF2B5EF4-FFF2-40B4-BE49-F238E27FC236}">
                <a16:creationId xmlns:a16="http://schemas.microsoft.com/office/drawing/2014/main" id="{6C89C664-0FA9-493D-BE9A-42FB8C1697FB}"/>
              </a:ext>
            </a:extLst>
          </p:cNvPr>
          <p:cNvSpPr txBox="1"/>
          <p:nvPr/>
        </p:nvSpPr>
        <p:spPr>
          <a:xfrm>
            <a:off x="1748838" y="2618375"/>
            <a:ext cx="323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2682C4"/>
                </a:solidFill>
                <a:latin typeface="Avenir"/>
                <a:ea typeface="Avenir"/>
                <a:cs typeface="Avenir"/>
                <a:sym typeface="Avenir"/>
              </a:rPr>
              <a:t>95</a:t>
            </a:r>
            <a:endParaRPr sz="900" b="1" dirty="0">
              <a:solidFill>
                <a:srgbClr val="2682C4"/>
              </a:solidFill>
              <a:latin typeface="Avenir"/>
              <a:ea typeface="Avenir"/>
              <a:cs typeface="Avenir"/>
              <a:sym typeface="Avenir"/>
            </a:endParaRPr>
          </a:p>
        </p:txBody>
      </p:sp>
      <p:sp>
        <p:nvSpPr>
          <p:cNvPr id="19" name="Google Shape;76;p14">
            <a:extLst>
              <a:ext uri="{FF2B5EF4-FFF2-40B4-BE49-F238E27FC236}">
                <a16:creationId xmlns:a16="http://schemas.microsoft.com/office/drawing/2014/main" id="{626F011D-41B0-4781-B78D-62B6B1535CEB}"/>
              </a:ext>
            </a:extLst>
          </p:cNvPr>
          <p:cNvSpPr txBox="1"/>
          <p:nvPr/>
        </p:nvSpPr>
        <p:spPr>
          <a:xfrm>
            <a:off x="2589825" y="3224225"/>
            <a:ext cx="3234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2682C4"/>
                </a:solidFill>
                <a:latin typeface="Avenir"/>
                <a:ea typeface="Avenir"/>
                <a:cs typeface="Avenir"/>
                <a:sym typeface="Avenir"/>
              </a:rPr>
              <a:t>91</a:t>
            </a:r>
            <a:endParaRPr sz="900" b="1">
              <a:solidFill>
                <a:srgbClr val="2682C4"/>
              </a:solidFill>
              <a:latin typeface="Avenir"/>
              <a:ea typeface="Avenir"/>
              <a:cs typeface="Avenir"/>
              <a:sym typeface="Avenir"/>
            </a:endParaRPr>
          </a:p>
        </p:txBody>
      </p:sp>
      <p:sp>
        <p:nvSpPr>
          <p:cNvPr id="20" name="Google Shape;77;p14">
            <a:extLst>
              <a:ext uri="{FF2B5EF4-FFF2-40B4-BE49-F238E27FC236}">
                <a16:creationId xmlns:a16="http://schemas.microsoft.com/office/drawing/2014/main" id="{E30314DE-34AC-48E1-837F-50AFF53C0945}"/>
              </a:ext>
            </a:extLst>
          </p:cNvPr>
          <p:cNvSpPr txBox="1"/>
          <p:nvPr/>
        </p:nvSpPr>
        <p:spPr>
          <a:xfrm>
            <a:off x="8316525" y="3195725"/>
            <a:ext cx="323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6DA341"/>
                </a:solidFill>
                <a:latin typeface="Avenir"/>
                <a:ea typeface="Avenir"/>
                <a:cs typeface="Avenir"/>
                <a:sym typeface="Avenir"/>
              </a:rPr>
              <a:t>86</a:t>
            </a:r>
            <a:endParaRPr sz="900" b="1">
              <a:solidFill>
                <a:srgbClr val="6DA341"/>
              </a:solidFill>
              <a:latin typeface="Avenir"/>
              <a:ea typeface="Avenir"/>
              <a:cs typeface="Avenir"/>
              <a:sym typeface="Avenir"/>
            </a:endParaRPr>
          </a:p>
        </p:txBody>
      </p:sp>
      <p:sp>
        <p:nvSpPr>
          <p:cNvPr id="21" name="Google Shape;78;p14">
            <a:extLst>
              <a:ext uri="{FF2B5EF4-FFF2-40B4-BE49-F238E27FC236}">
                <a16:creationId xmlns:a16="http://schemas.microsoft.com/office/drawing/2014/main" id="{32014906-80ED-4FCA-AAD0-8FCFECA9306C}"/>
              </a:ext>
            </a:extLst>
          </p:cNvPr>
          <p:cNvSpPr txBox="1"/>
          <p:nvPr/>
        </p:nvSpPr>
        <p:spPr>
          <a:xfrm>
            <a:off x="4248600" y="3195725"/>
            <a:ext cx="323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C0413D"/>
                </a:solidFill>
                <a:latin typeface="Avenir"/>
                <a:ea typeface="Avenir"/>
                <a:cs typeface="Avenir"/>
                <a:sym typeface="Avenir"/>
              </a:rPr>
              <a:t>20</a:t>
            </a:r>
            <a:endParaRPr sz="900" b="1">
              <a:solidFill>
                <a:srgbClr val="C0413D"/>
              </a:solidFill>
              <a:latin typeface="Avenir"/>
              <a:ea typeface="Avenir"/>
              <a:cs typeface="Avenir"/>
              <a:sym typeface="Avenir"/>
            </a:endParaRPr>
          </a:p>
        </p:txBody>
      </p:sp>
      <p:sp>
        <p:nvSpPr>
          <p:cNvPr id="22" name="Google Shape;79;p14">
            <a:extLst>
              <a:ext uri="{FF2B5EF4-FFF2-40B4-BE49-F238E27FC236}">
                <a16:creationId xmlns:a16="http://schemas.microsoft.com/office/drawing/2014/main" id="{DE4E015F-B9B8-4755-80B9-E3649FD4F3B1}"/>
              </a:ext>
            </a:extLst>
          </p:cNvPr>
          <p:cNvSpPr txBox="1"/>
          <p:nvPr/>
        </p:nvSpPr>
        <p:spPr>
          <a:xfrm>
            <a:off x="7868849" y="2633675"/>
            <a:ext cx="323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C0413D"/>
                </a:solidFill>
                <a:latin typeface="Avenir"/>
                <a:ea typeface="Avenir"/>
                <a:cs typeface="Avenir"/>
                <a:sym typeface="Avenir"/>
              </a:rPr>
              <a:t>17</a:t>
            </a:r>
            <a:endParaRPr sz="900" b="1">
              <a:solidFill>
                <a:srgbClr val="C0413D"/>
              </a:solidFill>
              <a:latin typeface="Avenir"/>
              <a:ea typeface="Avenir"/>
              <a:cs typeface="Avenir"/>
              <a:sym typeface="Avenir"/>
            </a:endParaRPr>
          </a:p>
        </p:txBody>
      </p:sp>
      <p:sp>
        <p:nvSpPr>
          <p:cNvPr id="23" name="Google Shape;80;p14">
            <a:extLst>
              <a:ext uri="{FF2B5EF4-FFF2-40B4-BE49-F238E27FC236}">
                <a16:creationId xmlns:a16="http://schemas.microsoft.com/office/drawing/2014/main" id="{E1EE1CA1-4D15-4A0F-8BBB-E0AAF0CEA4ED}"/>
              </a:ext>
            </a:extLst>
          </p:cNvPr>
          <p:cNvSpPr txBox="1"/>
          <p:nvPr/>
        </p:nvSpPr>
        <p:spPr>
          <a:xfrm>
            <a:off x="3895763" y="3103025"/>
            <a:ext cx="1087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C0413D"/>
                </a:solidFill>
                <a:latin typeface="Avenir"/>
                <a:ea typeface="Avenir"/>
                <a:cs typeface="Avenir"/>
                <a:sym typeface="Avenir"/>
              </a:rPr>
              <a:t>GROCERY STORE</a:t>
            </a:r>
            <a:endParaRPr sz="700" dirty="0">
              <a:solidFill>
                <a:srgbClr val="C0413D"/>
              </a:solidFill>
              <a:latin typeface="Avenir"/>
              <a:ea typeface="Avenir"/>
              <a:cs typeface="Avenir"/>
              <a:sym typeface="Avenir"/>
            </a:endParaRPr>
          </a:p>
        </p:txBody>
      </p:sp>
      <p:sp>
        <p:nvSpPr>
          <p:cNvPr id="24" name="Google Shape;81;p14">
            <a:extLst>
              <a:ext uri="{FF2B5EF4-FFF2-40B4-BE49-F238E27FC236}">
                <a16:creationId xmlns:a16="http://schemas.microsoft.com/office/drawing/2014/main" id="{E352A1CF-4915-4C55-8A2F-B4AAFDC8B3E3}"/>
              </a:ext>
            </a:extLst>
          </p:cNvPr>
          <p:cNvSpPr txBox="1"/>
          <p:nvPr/>
        </p:nvSpPr>
        <p:spPr>
          <a:xfrm>
            <a:off x="7708575" y="2537500"/>
            <a:ext cx="6234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dirty="0">
                <a:solidFill>
                  <a:srgbClr val="C0413D"/>
                </a:solidFill>
                <a:latin typeface="Avenir"/>
                <a:ea typeface="Avenir"/>
                <a:cs typeface="Avenir"/>
                <a:sym typeface="Avenir"/>
              </a:rPr>
              <a:t>SCHOOL</a:t>
            </a:r>
            <a:endParaRPr sz="700" dirty="0">
              <a:solidFill>
                <a:srgbClr val="C0413D"/>
              </a:solidFill>
              <a:latin typeface="Avenir"/>
              <a:ea typeface="Avenir"/>
              <a:cs typeface="Avenir"/>
              <a:sym typeface="Avenir"/>
            </a:endParaRPr>
          </a:p>
        </p:txBody>
      </p:sp>
    </p:spTree>
    <p:extLst>
      <p:ext uri="{BB962C8B-B14F-4D97-AF65-F5344CB8AC3E}">
        <p14:creationId xmlns:p14="http://schemas.microsoft.com/office/powerpoint/2010/main" val="2237792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B239A67A-8630-48EA-ABDC-6F0B23FB655D}"/>
              </a:ext>
            </a:extLst>
          </p:cNvPr>
          <p:cNvPicPr>
            <a:picLocks noChangeAspect="1"/>
          </p:cNvPicPr>
          <p:nvPr/>
        </p:nvPicPr>
        <p:blipFill>
          <a:blip r:embed="rId3"/>
          <a:stretch>
            <a:fillRect/>
          </a:stretch>
        </p:blipFill>
        <p:spPr>
          <a:xfrm>
            <a:off x="0" y="0"/>
            <a:ext cx="9144000" cy="5143500"/>
          </a:xfrm>
          <a:prstGeom prst="rect">
            <a:avLst/>
          </a:prstGeom>
        </p:spPr>
      </p:pic>
      <p:sp>
        <p:nvSpPr>
          <p:cNvPr id="87" name="Google Shape;87;p15"/>
          <p:cNvSpPr txBox="1"/>
          <p:nvPr/>
        </p:nvSpPr>
        <p:spPr>
          <a:xfrm>
            <a:off x="375375" y="369350"/>
            <a:ext cx="88392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132646"/>
                </a:solidFill>
                <a:latin typeface="Open Sans" panose="020B0606030504020204" pitchFamily="34" charset="0"/>
                <a:ea typeface="Open Sans" panose="020B0606030504020204" pitchFamily="34" charset="0"/>
                <a:cs typeface="Open Sans" panose="020B0606030504020204" pitchFamily="34" charset="0"/>
                <a:sym typeface="Open Sans"/>
              </a:rPr>
              <a:t>HOW BENCHMARKING AND TRANSPARENCY WORKS</a:t>
            </a:r>
            <a:endParaRPr sz="2400" b="1" dirty="0">
              <a:solidFill>
                <a:srgbClr val="13264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88" name="Google Shape;88;p15"/>
          <p:cNvSpPr txBox="1"/>
          <p:nvPr/>
        </p:nvSpPr>
        <p:spPr>
          <a:xfrm>
            <a:off x="444236" y="786241"/>
            <a:ext cx="7566725"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dirty="0">
                <a:solidFill>
                  <a:srgbClr val="26B8EB"/>
                </a:solidFill>
                <a:latin typeface="Avenir Next LT Pro" panose="020B0504020202020204" pitchFamily="34" charset="0"/>
                <a:ea typeface="Avenir"/>
                <a:cs typeface="Avenir"/>
                <a:sym typeface="Avenir"/>
              </a:rPr>
              <a:t>A building owner reports, compares, and shares performance with the city, tenants, banks, and other building owners.</a:t>
            </a:r>
            <a:endParaRPr sz="1700" dirty="0">
              <a:solidFill>
                <a:srgbClr val="26B8EB"/>
              </a:solidFill>
              <a:latin typeface="Avenir Next LT Pro" panose="020B0504020202020204" pitchFamily="34" charset="0"/>
              <a:ea typeface="Avenir"/>
              <a:cs typeface="Avenir"/>
              <a:sym typeface="Avenir"/>
            </a:endParaRPr>
          </a:p>
        </p:txBody>
      </p:sp>
      <p:sp>
        <p:nvSpPr>
          <p:cNvPr id="89" name="Google Shape;89;p15"/>
          <p:cNvSpPr txBox="1"/>
          <p:nvPr/>
        </p:nvSpPr>
        <p:spPr>
          <a:xfrm>
            <a:off x="793900" y="3589375"/>
            <a:ext cx="1069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32646"/>
                </a:solidFill>
                <a:latin typeface="Avenir"/>
                <a:ea typeface="Avenir"/>
                <a:cs typeface="Avenir"/>
                <a:sym typeface="Avenir"/>
              </a:rPr>
              <a:t>REPORTING</a:t>
            </a:r>
            <a:endParaRPr sz="1100" b="1">
              <a:solidFill>
                <a:srgbClr val="132646"/>
              </a:solidFill>
              <a:latin typeface="Avenir"/>
              <a:ea typeface="Avenir"/>
              <a:cs typeface="Avenir"/>
              <a:sym typeface="Avenir"/>
            </a:endParaRPr>
          </a:p>
        </p:txBody>
      </p:sp>
      <p:sp>
        <p:nvSpPr>
          <p:cNvPr id="90" name="Google Shape;90;p15"/>
          <p:cNvSpPr txBox="1"/>
          <p:nvPr/>
        </p:nvSpPr>
        <p:spPr>
          <a:xfrm>
            <a:off x="3726625" y="3571550"/>
            <a:ext cx="1352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32646"/>
                </a:solidFill>
                <a:latin typeface="Avenir"/>
                <a:ea typeface="Avenir"/>
                <a:cs typeface="Avenir"/>
                <a:sym typeface="Avenir"/>
              </a:rPr>
              <a:t>COMPARING</a:t>
            </a:r>
            <a:endParaRPr sz="1100" b="1">
              <a:solidFill>
                <a:srgbClr val="132646"/>
              </a:solidFill>
              <a:latin typeface="Avenir"/>
              <a:ea typeface="Avenir"/>
              <a:cs typeface="Avenir"/>
              <a:sym typeface="Avenir"/>
            </a:endParaRPr>
          </a:p>
        </p:txBody>
      </p:sp>
      <p:sp>
        <p:nvSpPr>
          <p:cNvPr id="91" name="Google Shape;91;p15"/>
          <p:cNvSpPr txBox="1"/>
          <p:nvPr/>
        </p:nvSpPr>
        <p:spPr>
          <a:xfrm>
            <a:off x="7088625" y="3571550"/>
            <a:ext cx="876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32646"/>
                </a:solidFill>
                <a:latin typeface="Avenir"/>
                <a:ea typeface="Avenir"/>
                <a:cs typeface="Avenir"/>
                <a:sym typeface="Avenir"/>
              </a:rPr>
              <a:t>SHARING</a:t>
            </a:r>
            <a:endParaRPr sz="1100" b="1">
              <a:solidFill>
                <a:srgbClr val="132646"/>
              </a:solidFill>
              <a:latin typeface="Avenir"/>
              <a:ea typeface="Avenir"/>
              <a:cs typeface="Avenir"/>
              <a:sym typeface="Avenir"/>
            </a:endParaRPr>
          </a:p>
        </p:txBody>
      </p:sp>
      <p:sp>
        <p:nvSpPr>
          <p:cNvPr id="92" name="Google Shape;92;p15"/>
          <p:cNvSpPr txBox="1"/>
          <p:nvPr/>
        </p:nvSpPr>
        <p:spPr>
          <a:xfrm>
            <a:off x="485800" y="3733350"/>
            <a:ext cx="1617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solidFill>
                  <a:schemeClr val="lt1"/>
                </a:solidFill>
                <a:latin typeface="Avenir"/>
                <a:ea typeface="Avenir"/>
                <a:cs typeface="Avenir"/>
                <a:sym typeface="Avenir"/>
              </a:rPr>
              <a:t>Building owners report energy usage and building characteristics.</a:t>
            </a:r>
            <a:endParaRPr sz="1000" dirty="0">
              <a:solidFill>
                <a:schemeClr val="lt1"/>
              </a:solidFill>
              <a:latin typeface="Avenir"/>
              <a:ea typeface="Avenir"/>
              <a:cs typeface="Avenir"/>
              <a:sym typeface="Avenir"/>
            </a:endParaRPr>
          </a:p>
        </p:txBody>
      </p:sp>
      <p:sp>
        <p:nvSpPr>
          <p:cNvPr id="93" name="Google Shape;93;p15"/>
          <p:cNvSpPr txBox="1"/>
          <p:nvPr/>
        </p:nvSpPr>
        <p:spPr>
          <a:xfrm>
            <a:off x="2956450" y="3733350"/>
            <a:ext cx="2600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solidFill>
                  <a:schemeClr val="lt1"/>
                </a:solidFill>
                <a:latin typeface="Avenir"/>
                <a:ea typeface="Avenir"/>
                <a:cs typeface="Avenir"/>
                <a:sym typeface="Avenir"/>
              </a:rPr>
              <a:t>ENERGY STAR Portfolio Manager provides performance metrics to building owners so they can compare to similar buildings</a:t>
            </a:r>
            <a:endParaRPr sz="1000" dirty="0">
              <a:solidFill>
                <a:schemeClr val="lt1"/>
              </a:solidFill>
              <a:latin typeface="Avenir"/>
              <a:ea typeface="Avenir"/>
              <a:cs typeface="Avenir"/>
              <a:sym typeface="Avenir"/>
            </a:endParaRPr>
          </a:p>
        </p:txBody>
      </p:sp>
      <p:sp>
        <p:nvSpPr>
          <p:cNvPr id="94" name="Google Shape;94;p15"/>
          <p:cNvSpPr txBox="1"/>
          <p:nvPr/>
        </p:nvSpPr>
        <p:spPr>
          <a:xfrm>
            <a:off x="6342050" y="3733350"/>
            <a:ext cx="2312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dirty="0">
                <a:solidFill>
                  <a:schemeClr val="lt1"/>
                </a:solidFill>
                <a:latin typeface="Avenir"/>
                <a:ea typeface="Avenir"/>
                <a:cs typeface="Avenir"/>
                <a:sym typeface="Avenir"/>
              </a:rPr>
              <a:t>Building owner submits performance metrics to the city and this data is then made available to the market.</a:t>
            </a:r>
            <a:endParaRPr sz="1000" dirty="0">
              <a:solidFill>
                <a:schemeClr val="lt1"/>
              </a:solidFill>
              <a:latin typeface="Avenir"/>
              <a:ea typeface="Avenir"/>
              <a:cs typeface="Avenir"/>
              <a:sym typeface="Avenir"/>
            </a:endParaRPr>
          </a:p>
        </p:txBody>
      </p:sp>
      <p:sp>
        <p:nvSpPr>
          <p:cNvPr id="95" name="Google Shape;95;p15"/>
          <p:cNvSpPr txBox="1"/>
          <p:nvPr/>
        </p:nvSpPr>
        <p:spPr>
          <a:xfrm>
            <a:off x="3746582" y="1966253"/>
            <a:ext cx="876300" cy="3231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6DA341"/>
                </a:solidFill>
                <a:latin typeface="Avenir"/>
                <a:ea typeface="Avenir"/>
                <a:cs typeface="Avenir"/>
                <a:sym typeface="Avenir"/>
              </a:rPr>
              <a:t>MY BUILDING</a:t>
            </a:r>
            <a:endParaRPr sz="900">
              <a:solidFill>
                <a:srgbClr val="6DA341"/>
              </a:solidFill>
              <a:latin typeface="Avenir"/>
              <a:ea typeface="Avenir"/>
              <a:cs typeface="Avenir"/>
              <a:sym typeface="Avenir"/>
            </a:endParaRPr>
          </a:p>
        </p:txBody>
      </p:sp>
      <p:sp>
        <p:nvSpPr>
          <p:cNvPr id="96" name="Google Shape;96;p15"/>
          <p:cNvSpPr txBox="1"/>
          <p:nvPr/>
        </p:nvSpPr>
        <p:spPr>
          <a:xfrm>
            <a:off x="4033351" y="2053014"/>
            <a:ext cx="3234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dirty="0">
                <a:solidFill>
                  <a:srgbClr val="6DA341"/>
                </a:solidFill>
                <a:latin typeface="Avenir"/>
                <a:ea typeface="Avenir"/>
                <a:cs typeface="Avenir"/>
                <a:sym typeface="Avenir"/>
              </a:rPr>
              <a:t>68</a:t>
            </a:r>
            <a:endParaRPr sz="900" b="1" dirty="0">
              <a:solidFill>
                <a:srgbClr val="6DA341"/>
              </a:solidFill>
              <a:latin typeface="Avenir"/>
              <a:ea typeface="Avenir"/>
              <a:cs typeface="Avenir"/>
              <a:sym typeface="Avenir"/>
            </a:endParaRPr>
          </a:p>
        </p:txBody>
      </p:sp>
      <p:sp>
        <p:nvSpPr>
          <p:cNvPr id="97" name="Google Shape;97;p15"/>
          <p:cNvSpPr txBox="1"/>
          <p:nvPr/>
        </p:nvSpPr>
        <p:spPr>
          <a:xfrm>
            <a:off x="4354503" y="2453027"/>
            <a:ext cx="683725" cy="261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
                <a:solidFill>
                  <a:srgbClr val="A7A9AC"/>
                </a:solidFill>
                <a:latin typeface="Avenir"/>
                <a:ea typeface="Avenir"/>
                <a:cs typeface="Avenir"/>
                <a:sym typeface="Avenir"/>
              </a:rPr>
              <a:t>OFFICE BUILDING</a:t>
            </a:r>
            <a:endParaRPr sz="500">
              <a:solidFill>
                <a:srgbClr val="A7A9AC"/>
              </a:solidFill>
              <a:latin typeface="Avenir"/>
              <a:ea typeface="Avenir"/>
              <a:cs typeface="Avenir"/>
              <a:sym typeface="Avenir"/>
            </a:endParaRPr>
          </a:p>
        </p:txBody>
      </p:sp>
      <p:sp>
        <p:nvSpPr>
          <p:cNvPr id="98" name="Google Shape;98;p15"/>
          <p:cNvSpPr txBox="1"/>
          <p:nvPr/>
        </p:nvSpPr>
        <p:spPr>
          <a:xfrm>
            <a:off x="3370126" y="2453027"/>
            <a:ext cx="788575" cy="26158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
                <a:solidFill>
                  <a:srgbClr val="A7A9AC"/>
                </a:solidFill>
                <a:latin typeface="Avenir"/>
                <a:ea typeface="Avenir"/>
                <a:cs typeface="Avenir"/>
                <a:sym typeface="Avenir"/>
              </a:rPr>
              <a:t>OFFICE BUILDING</a:t>
            </a:r>
            <a:endParaRPr sz="500">
              <a:solidFill>
                <a:srgbClr val="A7A9AC"/>
              </a:solidFill>
              <a:latin typeface="Avenir"/>
              <a:ea typeface="Avenir"/>
              <a:cs typeface="Avenir"/>
              <a:sym typeface="Avenir"/>
            </a:endParaRPr>
          </a:p>
        </p:txBody>
      </p:sp>
      <p:sp>
        <p:nvSpPr>
          <p:cNvPr id="99" name="Google Shape;99;p15"/>
          <p:cNvSpPr txBox="1"/>
          <p:nvPr/>
        </p:nvSpPr>
        <p:spPr>
          <a:xfrm>
            <a:off x="4460210" y="2516676"/>
            <a:ext cx="459350" cy="2923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dirty="0">
                <a:solidFill>
                  <a:srgbClr val="A7A9AC"/>
                </a:solidFill>
                <a:latin typeface="Avenir"/>
                <a:ea typeface="Avenir"/>
                <a:cs typeface="Avenir"/>
                <a:sym typeface="Avenir"/>
              </a:rPr>
              <a:t>91</a:t>
            </a:r>
            <a:endParaRPr sz="700" b="1" dirty="0">
              <a:solidFill>
                <a:srgbClr val="A7A9AC"/>
              </a:solidFill>
              <a:latin typeface="Avenir"/>
              <a:ea typeface="Avenir"/>
              <a:cs typeface="Avenir"/>
              <a:sym typeface="Avenir"/>
            </a:endParaRPr>
          </a:p>
        </p:txBody>
      </p:sp>
      <p:sp>
        <p:nvSpPr>
          <p:cNvPr id="100" name="Google Shape;100;p15"/>
          <p:cNvSpPr txBox="1"/>
          <p:nvPr/>
        </p:nvSpPr>
        <p:spPr>
          <a:xfrm>
            <a:off x="3559724" y="2516676"/>
            <a:ext cx="334181"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dirty="0">
                <a:solidFill>
                  <a:srgbClr val="A7A9AC"/>
                </a:solidFill>
                <a:latin typeface="Avenir"/>
                <a:ea typeface="Avenir"/>
                <a:cs typeface="Avenir"/>
                <a:sym typeface="Avenir"/>
              </a:rPr>
              <a:t>24</a:t>
            </a:r>
            <a:endParaRPr sz="700" b="1" dirty="0">
              <a:solidFill>
                <a:srgbClr val="A7A9AC"/>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32BD1F9-B477-4EEC-9DDE-1D2A91B4F28E}"/>
              </a:ext>
            </a:extLst>
          </p:cNvPr>
          <p:cNvPicPr>
            <a:picLocks noChangeAspect="1"/>
          </p:cNvPicPr>
          <p:nvPr/>
        </p:nvPicPr>
        <p:blipFill>
          <a:blip r:embed="rId3"/>
          <a:stretch>
            <a:fillRect/>
          </a:stretch>
        </p:blipFill>
        <p:spPr>
          <a:xfrm>
            <a:off x="0" y="0"/>
            <a:ext cx="9144000" cy="5143500"/>
          </a:xfrm>
          <a:prstGeom prst="rect">
            <a:avLst/>
          </a:prstGeom>
        </p:spPr>
      </p:pic>
      <p:sp>
        <p:nvSpPr>
          <p:cNvPr id="106" name="Google Shape;106;p16"/>
          <p:cNvSpPr txBox="1"/>
          <p:nvPr/>
        </p:nvSpPr>
        <p:spPr>
          <a:xfrm>
            <a:off x="7077250" y="1477075"/>
            <a:ext cx="78248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b="1" dirty="0">
                <a:solidFill>
                  <a:srgbClr val="132646"/>
                </a:solidFill>
                <a:latin typeface="Avenir"/>
                <a:ea typeface="Avenir"/>
                <a:cs typeface="Avenir"/>
                <a:sym typeface="Avenir"/>
              </a:rPr>
              <a:t>SAVE MONEY</a:t>
            </a:r>
            <a:endParaRPr sz="950" b="1" dirty="0">
              <a:solidFill>
                <a:srgbClr val="132646"/>
              </a:solidFill>
              <a:latin typeface="Avenir"/>
              <a:ea typeface="Avenir"/>
              <a:cs typeface="Avenir"/>
              <a:sym typeface="Avenir"/>
            </a:endParaRPr>
          </a:p>
        </p:txBody>
      </p:sp>
      <p:sp>
        <p:nvSpPr>
          <p:cNvPr id="107" name="Google Shape;107;p16"/>
          <p:cNvSpPr txBox="1"/>
          <p:nvPr/>
        </p:nvSpPr>
        <p:spPr>
          <a:xfrm>
            <a:off x="7077250" y="2111675"/>
            <a:ext cx="1100979"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b="1" dirty="0">
                <a:solidFill>
                  <a:srgbClr val="132646"/>
                </a:solidFill>
                <a:latin typeface="Avenir"/>
                <a:ea typeface="Avenir"/>
                <a:cs typeface="Avenir"/>
                <a:sym typeface="Avenir"/>
              </a:rPr>
              <a:t>PLAN INVESTMENTS</a:t>
            </a:r>
            <a:endParaRPr sz="950" b="1" dirty="0">
              <a:solidFill>
                <a:srgbClr val="132646"/>
              </a:solidFill>
              <a:latin typeface="Avenir"/>
              <a:ea typeface="Avenir"/>
              <a:cs typeface="Avenir"/>
              <a:sym typeface="Avenir"/>
            </a:endParaRPr>
          </a:p>
        </p:txBody>
      </p:sp>
      <p:sp>
        <p:nvSpPr>
          <p:cNvPr id="108" name="Google Shape;108;p16"/>
          <p:cNvSpPr txBox="1"/>
          <p:nvPr/>
        </p:nvSpPr>
        <p:spPr>
          <a:xfrm>
            <a:off x="7077250" y="2761088"/>
            <a:ext cx="891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b="1">
                <a:solidFill>
                  <a:srgbClr val="132646"/>
                </a:solidFill>
                <a:latin typeface="Avenir"/>
                <a:ea typeface="Avenir"/>
                <a:cs typeface="Avenir"/>
                <a:sym typeface="Avenir"/>
              </a:rPr>
              <a:t>RETAIN TENANTS</a:t>
            </a:r>
            <a:endParaRPr sz="950" b="1">
              <a:solidFill>
                <a:srgbClr val="132646"/>
              </a:solidFill>
              <a:latin typeface="Avenir"/>
              <a:ea typeface="Avenir"/>
              <a:cs typeface="Avenir"/>
              <a:sym typeface="Avenir"/>
            </a:endParaRPr>
          </a:p>
        </p:txBody>
      </p:sp>
      <p:sp>
        <p:nvSpPr>
          <p:cNvPr id="109" name="Google Shape;109;p16"/>
          <p:cNvSpPr txBox="1"/>
          <p:nvPr/>
        </p:nvSpPr>
        <p:spPr>
          <a:xfrm>
            <a:off x="7077250" y="3424775"/>
            <a:ext cx="891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b="1" dirty="0">
                <a:solidFill>
                  <a:srgbClr val="132646"/>
                </a:solidFill>
                <a:latin typeface="Avenir"/>
                <a:ea typeface="Avenir"/>
                <a:cs typeface="Avenir"/>
                <a:sym typeface="Avenir"/>
              </a:rPr>
              <a:t>LEAD THE WAY</a:t>
            </a:r>
            <a:endParaRPr sz="950" b="1" dirty="0">
              <a:solidFill>
                <a:srgbClr val="132646"/>
              </a:solidFill>
              <a:latin typeface="Avenir"/>
              <a:ea typeface="Avenir"/>
              <a:cs typeface="Avenir"/>
              <a:sym typeface="Avenir"/>
            </a:endParaRPr>
          </a:p>
        </p:txBody>
      </p:sp>
      <p:sp>
        <p:nvSpPr>
          <p:cNvPr id="110" name="Google Shape;110;p16"/>
          <p:cNvSpPr txBox="1"/>
          <p:nvPr/>
        </p:nvSpPr>
        <p:spPr>
          <a:xfrm>
            <a:off x="361700" y="833825"/>
            <a:ext cx="4941600" cy="143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dirty="0">
                <a:solidFill>
                  <a:srgbClr val="132646"/>
                </a:solidFill>
                <a:latin typeface="Open Sans"/>
                <a:ea typeface="Open Sans"/>
                <a:cs typeface="Open Sans"/>
                <a:sym typeface="Open Sans"/>
              </a:rPr>
              <a:t>HOW BENCHMARKING AND TRANSPARENCY BENEFITS BUILDING OWNERS</a:t>
            </a:r>
            <a:endParaRPr sz="2700" b="1" dirty="0">
              <a:solidFill>
                <a:srgbClr val="132646"/>
              </a:solidFill>
              <a:latin typeface="Open Sans"/>
              <a:ea typeface="Open Sans"/>
              <a:cs typeface="Open Sans"/>
              <a:sym typeface="Open Sans"/>
            </a:endParaRPr>
          </a:p>
        </p:txBody>
      </p:sp>
      <p:sp>
        <p:nvSpPr>
          <p:cNvPr id="111" name="Google Shape;111;p16"/>
          <p:cNvSpPr txBox="1"/>
          <p:nvPr/>
        </p:nvSpPr>
        <p:spPr>
          <a:xfrm>
            <a:off x="390625" y="2215150"/>
            <a:ext cx="47298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26B8EB"/>
                </a:solidFill>
                <a:latin typeface="Avenir"/>
                <a:ea typeface="Avenir"/>
                <a:cs typeface="Avenir"/>
                <a:sym typeface="Avenir"/>
              </a:rPr>
              <a:t>Building owners can save money on utility bills, better project future investments, improve tenant satisfaction and retention, and demonstrate leadership in climate and sustainability.</a:t>
            </a:r>
            <a:endParaRPr sz="2000" dirty="0">
              <a:solidFill>
                <a:srgbClr val="26B8EB"/>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4B6C62E-75EA-4655-985A-924AEAAFEDC0}"/>
              </a:ext>
            </a:extLst>
          </p:cNvPr>
          <p:cNvPicPr>
            <a:picLocks noChangeAspect="1"/>
          </p:cNvPicPr>
          <p:nvPr/>
        </p:nvPicPr>
        <p:blipFill>
          <a:blip r:embed="rId3"/>
          <a:stretch>
            <a:fillRect/>
          </a:stretch>
        </p:blipFill>
        <p:spPr>
          <a:xfrm>
            <a:off x="0" y="0"/>
            <a:ext cx="9144000" cy="5143500"/>
          </a:xfrm>
          <a:prstGeom prst="rect">
            <a:avLst/>
          </a:prstGeom>
        </p:spPr>
      </p:pic>
      <p:sp>
        <p:nvSpPr>
          <p:cNvPr id="117" name="Google Shape;117;p17"/>
          <p:cNvSpPr txBox="1"/>
          <p:nvPr/>
        </p:nvSpPr>
        <p:spPr>
          <a:xfrm>
            <a:off x="378825" y="402975"/>
            <a:ext cx="44919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132646"/>
                </a:solidFill>
                <a:latin typeface="Open Sans"/>
                <a:ea typeface="Open Sans"/>
                <a:cs typeface="Open Sans"/>
                <a:sym typeface="Open Sans"/>
              </a:rPr>
              <a:t>HOW BENCHMARKING AND TRANSPARENCY BENEFITS THE COMMUNITY</a:t>
            </a:r>
            <a:endParaRPr sz="2400" b="1">
              <a:solidFill>
                <a:srgbClr val="132646"/>
              </a:solidFill>
              <a:latin typeface="Open Sans"/>
              <a:ea typeface="Open Sans"/>
              <a:cs typeface="Open Sans"/>
              <a:sym typeface="Open Sans"/>
            </a:endParaRPr>
          </a:p>
        </p:txBody>
      </p:sp>
      <p:sp>
        <p:nvSpPr>
          <p:cNvPr id="118" name="Google Shape;118;p17"/>
          <p:cNvSpPr txBox="1"/>
          <p:nvPr/>
        </p:nvSpPr>
        <p:spPr>
          <a:xfrm>
            <a:off x="378825" y="1806050"/>
            <a:ext cx="42672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EDA542"/>
                </a:solidFill>
                <a:latin typeface="Avenir"/>
                <a:ea typeface="Avenir"/>
                <a:cs typeface="Avenir"/>
                <a:sym typeface="Avenir"/>
              </a:rPr>
              <a:t>Across the U.S., cities with benchmarking and transparency policies are maximizing opportunities and benefits for their communities by seeking out efficiency and sustainable approaches to operations and maintenance of their buildings. </a:t>
            </a:r>
            <a:endParaRPr sz="2000" dirty="0">
              <a:solidFill>
                <a:srgbClr val="EDA542"/>
              </a:solidFill>
              <a:latin typeface="Avenir"/>
              <a:ea typeface="Avenir"/>
              <a:cs typeface="Avenir"/>
              <a:sym typeface="Avenir"/>
            </a:endParaRPr>
          </a:p>
        </p:txBody>
      </p:sp>
      <p:sp>
        <p:nvSpPr>
          <p:cNvPr id="119" name="Google Shape;119;p17"/>
          <p:cNvSpPr txBox="1"/>
          <p:nvPr/>
        </p:nvSpPr>
        <p:spPr>
          <a:xfrm>
            <a:off x="4406750" y="741675"/>
            <a:ext cx="14829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b="1">
                <a:solidFill>
                  <a:srgbClr val="132646"/>
                </a:solidFill>
                <a:latin typeface="Open Sans"/>
                <a:ea typeface="Open Sans"/>
                <a:cs typeface="Open Sans"/>
                <a:sym typeface="Open Sans"/>
              </a:rPr>
              <a:t>INCREASED PROPERTY VALUE</a:t>
            </a:r>
            <a:endParaRPr sz="1100"/>
          </a:p>
        </p:txBody>
      </p:sp>
      <p:sp>
        <p:nvSpPr>
          <p:cNvPr id="120" name="Google Shape;120;p17"/>
          <p:cNvSpPr txBox="1"/>
          <p:nvPr/>
        </p:nvSpPr>
        <p:spPr>
          <a:xfrm>
            <a:off x="6179888" y="869725"/>
            <a:ext cx="1274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132646"/>
                </a:solidFill>
                <a:latin typeface="Open Sans"/>
                <a:ea typeface="Open Sans"/>
                <a:cs typeface="Open Sans"/>
                <a:sym typeface="Open Sans"/>
              </a:rPr>
              <a:t>ATTRACT NEW BUSINESS</a:t>
            </a:r>
            <a:endParaRPr sz="1100"/>
          </a:p>
        </p:txBody>
      </p:sp>
      <p:sp>
        <p:nvSpPr>
          <p:cNvPr id="121" name="Google Shape;121;p17"/>
          <p:cNvSpPr txBox="1"/>
          <p:nvPr/>
        </p:nvSpPr>
        <p:spPr>
          <a:xfrm>
            <a:off x="8289425" y="726375"/>
            <a:ext cx="62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32646"/>
                </a:solidFill>
                <a:latin typeface="Open Sans"/>
                <a:ea typeface="Open Sans"/>
                <a:cs typeface="Open Sans"/>
                <a:sym typeface="Open Sans"/>
              </a:rPr>
              <a:t>MORE JOBS</a:t>
            </a:r>
            <a:endParaRPr sz="1100"/>
          </a:p>
        </p:txBody>
      </p:sp>
      <p:sp>
        <p:nvSpPr>
          <p:cNvPr id="122" name="Google Shape;122;p17"/>
          <p:cNvSpPr txBox="1"/>
          <p:nvPr/>
        </p:nvSpPr>
        <p:spPr>
          <a:xfrm>
            <a:off x="7130525" y="4337425"/>
            <a:ext cx="119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132646"/>
                </a:solidFill>
                <a:latin typeface="Open Sans"/>
                <a:ea typeface="Open Sans"/>
                <a:cs typeface="Open Sans"/>
                <a:sym typeface="Open Sans"/>
              </a:rPr>
              <a:t>AFFORDABLE UTILITY BILLS</a:t>
            </a:r>
            <a:endParaRPr sz="1100"/>
          </a:p>
        </p:txBody>
      </p:sp>
      <p:sp>
        <p:nvSpPr>
          <p:cNvPr id="123" name="Google Shape;123;p17"/>
          <p:cNvSpPr txBox="1"/>
          <p:nvPr/>
        </p:nvSpPr>
        <p:spPr>
          <a:xfrm>
            <a:off x="5035700" y="4354500"/>
            <a:ext cx="10914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b="1">
                <a:solidFill>
                  <a:srgbClr val="132646"/>
                </a:solidFill>
                <a:latin typeface="Open Sans"/>
                <a:ea typeface="Open Sans"/>
                <a:cs typeface="Open Sans"/>
                <a:sym typeface="Open Sans"/>
              </a:rPr>
              <a:t>LOWER EMISSIONS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0" y="-244362"/>
            <a:ext cx="9144000" cy="5143500"/>
          </a:xfrm>
          <a:prstGeom prst="rect">
            <a:avLst/>
          </a:prstGeom>
          <a:noFill/>
          <a:ln>
            <a:noFill/>
          </a:ln>
        </p:spPr>
      </p:pic>
      <p:sp>
        <p:nvSpPr>
          <p:cNvPr id="129" name="Google Shape;129;p18"/>
          <p:cNvSpPr txBox="1"/>
          <p:nvPr/>
        </p:nvSpPr>
        <p:spPr>
          <a:xfrm>
            <a:off x="112784" y="297691"/>
            <a:ext cx="8839200" cy="5847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spc="-150" dirty="0">
                <a:solidFill>
                  <a:srgbClr val="132646"/>
                </a:solidFill>
                <a:latin typeface="Open Sans"/>
                <a:ea typeface="Open Sans"/>
                <a:cs typeface="Open Sans"/>
                <a:sym typeface="Open Sans"/>
              </a:rPr>
              <a:t>RESULTS FROM CITIES WITH BENCHMARKING ORDINANCES</a:t>
            </a:r>
            <a:endParaRPr sz="2600" b="1" spc="-150" dirty="0">
              <a:solidFill>
                <a:srgbClr val="132646"/>
              </a:solidFill>
              <a:latin typeface="Open Sans"/>
              <a:ea typeface="Open Sans"/>
              <a:cs typeface="Open Sans"/>
              <a:sym typeface="Open Sans"/>
            </a:endParaRPr>
          </a:p>
        </p:txBody>
      </p:sp>
      <p:sp>
        <p:nvSpPr>
          <p:cNvPr id="130" name="Google Shape;130;p18"/>
          <p:cNvSpPr txBox="1"/>
          <p:nvPr/>
        </p:nvSpPr>
        <p:spPr>
          <a:xfrm>
            <a:off x="1613896" y="993976"/>
            <a:ext cx="1059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u="sng" dirty="0">
                <a:solidFill>
                  <a:srgbClr val="132646"/>
                </a:solidFill>
                <a:latin typeface="Open Sans"/>
                <a:ea typeface="Open Sans"/>
                <a:cs typeface="Open Sans"/>
                <a:sym typeface="Open Sans"/>
              </a:rPr>
              <a:t>CHICAGO</a:t>
            </a:r>
            <a:endParaRPr sz="1300" u="sng" dirty="0"/>
          </a:p>
        </p:txBody>
      </p:sp>
      <p:sp>
        <p:nvSpPr>
          <p:cNvPr id="131" name="Google Shape;131;p18"/>
          <p:cNvSpPr txBox="1"/>
          <p:nvPr/>
        </p:nvSpPr>
        <p:spPr>
          <a:xfrm>
            <a:off x="4269050" y="976850"/>
            <a:ext cx="1564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u="sng">
                <a:solidFill>
                  <a:srgbClr val="132646"/>
                </a:solidFill>
                <a:latin typeface="Open Sans"/>
                <a:ea typeface="Open Sans"/>
                <a:cs typeface="Open Sans"/>
                <a:sym typeface="Open Sans"/>
              </a:rPr>
              <a:t>MINNEAPOLIS</a:t>
            </a:r>
            <a:endParaRPr sz="1300" u="sng"/>
          </a:p>
        </p:txBody>
      </p:sp>
      <p:sp>
        <p:nvSpPr>
          <p:cNvPr id="132" name="Google Shape;132;p18"/>
          <p:cNvSpPr txBox="1"/>
          <p:nvPr/>
        </p:nvSpPr>
        <p:spPr>
          <a:xfrm>
            <a:off x="7235204" y="976850"/>
            <a:ext cx="1059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u="sng">
                <a:solidFill>
                  <a:srgbClr val="132646"/>
                </a:solidFill>
                <a:latin typeface="Open Sans"/>
                <a:ea typeface="Open Sans"/>
                <a:cs typeface="Open Sans"/>
                <a:sym typeface="Open Sans"/>
              </a:rPr>
              <a:t>DENVER</a:t>
            </a:r>
            <a:endParaRPr sz="1300" u="sng"/>
          </a:p>
        </p:txBody>
      </p:sp>
      <p:sp>
        <p:nvSpPr>
          <p:cNvPr id="133" name="Google Shape;133;p18"/>
          <p:cNvSpPr txBox="1"/>
          <p:nvPr/>
        </p:nvSpPr>
        <p:spPr>
          <a:xfrm>
            <a:off x="1335882" y="3301676"/>
            <a:ext cx="15642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u="sng" dirty="0">
                <a:solidFill>
                  <a:srgbClr val="132646"/>
                </a:solidFill>
                <a:latin typeface="Open Sans"/>
                <a:ea typeface="Open Sans"/>
                <a:cs typeface="Open Sans"/>
                <a:sym typeface="Open Sans"/>
              </a:rPr>
              <a:t>NEW YORK</a:t>
            </a:r>
            <a:endParaRPr sz="1300" u="sng" dirty="0"/>
          </a:p>
        </p:txBody>
      </p:sp>
      <p:sp>
        <p:nvSpPr>
          <p:cNvPr id="134" name="Google Shape;134;p18"/>
          <p:cNvSpPr txBox="1"/>
          <p:nvPr/>
        </p:nvSpPr>
        <p:spPr>
          <a:xfrm>
            <a:off x="4450403" y="3281892"/>
            <a:ext cx="10596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u="sng" dirty="0">
                <a:solidFill>
                  <a:srgbClr val="132646"/>
                </a:solidFill>
                <a:latin typeface="Open Sans"/>
                <a:ea typeface="Open Sans"/>
                <a:cs typeface="Open Sans"/>
                <a:sym typeface="Open Sans"/>
              </a:rPr>
              <a:t>SEATTLE</a:t>
            </a:r>
            <a:endParaRPr sz="1300" u="sng" dirty="0"/>
          </a:p>
        </p:txBody>
      </p:sp>
      <p:sp>
        <p:nvSpPr>
          <p:cNvPr id="135" name="Google Shape;135;p18"/>
          <p:cNvSpPr txBox="1"/>
          <p:nvPr/>
        </p:nvSpPr>
        <p:spPr>
          <a:xfrm>
            <a:off x="7031948" y="3289775"/>
            <a:ext cx="2135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u="sng">
                <a:solidFill>
                  <a:srgbClr val="132646"/>
                </a:solidFill>
                <a:latin typeface="Open Sans"/>
                <a:ea typeface="Open Sans"/>
                <a:cs typeface="Open Sans"/>
                <a:sym typeface="Open Sans"/>
              </a:rPr>
              <a:t>SAN FRANCISCO</a:t>
            </a:r>
            <a:endParaRPr sz="1300" u="sng"/>
          </a:p>
        </p:txBody>
      </p:sp>
      <p:sp>
        <p:nvSpPr>
          <p:cNvPr id="138" name="Google Shape;138;p18"/>
          <p:cNvSpPr txBox="1"/>
          <p:nvPr/>
        </p:nvSpPr>
        <p:spPr>
          <a:xfrm>
            <a:off x="1207695" y="2595301"/>
            <a:ext cx="1791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BILL SAVINGS/YEAR</a:t>
            </a:r>
            <a:endParaRPr sz="900" b="1" dirty="0">
              <a:solidFill>
                <a:srgbClr val="132646"/>
              </a:solidFill>
              <a:latin typeface="Avenir"/>
              <a:ea typeface="Avenir"/>
              <a:cs typeface="Avenir"/>
              <a:sym typeface="Avenir"/>
            </a:endParaRPr>
          </a:p>
        </p:txBody>
      </p:sp>
      <p:sp>
        <p:nvSpPr>
          <p:cNvPr id="142" name="Google Shape;142;p18"/>
          <p:cNvSpPr txBox="1"/>
          <p:nvPr/>
        </p:nvSpPr>
        <p:spPr>
          <a:xfrm>
            <a:off x="1269370" y="2062819"/>
            <a:ext cx="199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132646"/>
                </a:solidFill>
                <a:latin typeface="Avenir"/>
                <a:ea typeface="Avenir"/>
                <a:cs typeface="Avenir"/>
                <a:sym typeface="Avenir"/>
              </a:rPr>
              <a:t>$15.1M</a:t>
            </a:r>
            <a:endParaRPr sz="3600" b="1" dirty="0">
              <a:solidFill>
                <a:srgbClr val="132646"/>
              </a:solidFill>
              <a:latin typeface="Avenir"/>
              <a:ea typeface="Avenir"/>
              <a:cs typeface="Avenir"/>
              <a:sym typeface="Avenir"/>
            </a:endParaRPr>
          </a:p>
        </p:txBody>
      </p:sp>
      <p:sp>
        <p:nvSpPr>
          <p:cNvPr id="140" name="Google Shape;140;p18"/>
          <p:cNvSpPr txBox="1"/>
          <p:nvPr/>
        </p:nvSpPr>
        <p:spPr>
          <a:xfrm>
            <a:off x="1301889" y="1208031"/>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ENERGY CONSUMPTION</a:t>
            </a:r>
            <a:endParaRPr sz="900" b="1" dirty="0">
              <a:solidFill>
                <a:srgbClr val="132646"/>
              </a:solidFill>
              <a:latin typeface="Avenir"/>
              <a:ea typeface="Avenir"/>
              <a:cs typeface="Avenir"/>
              <a:sym typeface="Avenir"/>
            </a:endParaRPr>
          </a:p>
        </p:txBody>
      </p:sp>
      <p:sp>
        <p:nvSpPr>
          <p:cNvPr id="141" name="Google Shape;141;p18"/>
          <p:cNvSpPr txBox="1"/>
          <p:nvPr/>
        </p:nvSpPr>
        <p:spPr>
          <a:xfrm>
            <a:off x="1679046" y="1311235"/>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26B8EB"/>
                </a:solidFill>
                <a:latin typeface="Avenir"/>
                <a:ea typeface="Avenir"/>
                <a:cs typeface="Avenir"/>
                <a:sym typeface="Avenir"/>
              </a:rPr>
              <a:t>5.2%</a:t>
            </a:r>
            <a:endParaRPr sz="3600" b="1" dirty="0">
              <a:latin typeface="Avenir"/>
              <a:ea typeface="Avenir"/>
              <a:cs typeface="Avenir"/>
              <a:sym typeface="Avenir"/>
            </a:endParaRPr>
          </a:p>
        </p:txBody>
      </p:sp>
      <p:sp>
        <p:nvSpPr>
          <p:cNvPr id="144" name="Google Shape;144;p18"/>
          <p:cNvSpPr txBox="1"/>
          <p:nvPr/>
        </p:nvSpPr>
        <p:spPr>
          <a:xfrm>
            <a:off x="4260553" y="1204162"/>
            <a:ext cx="167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132646"/>
                </a:solidFill>
                <a:latin typeface="Avenir"/>
                <a:ea typeface="Avenir"/>
                <a:cs typeface="Avenir"/>
                <a:sym typeface="Avenir"/>
              </a:rPr>
              <a:t>ENERGY CONSUMPTION</a:t>
            </a:r>
            <a:endParaRPr sz="900" b="1">
              <a:solidFill>
                <a:srgbClr val="132646"/>
              </a:solidFill>
              <a:latin typeface="Avenir"/>
              <a:ea typeface="Avenir"/>
              <a:cs typeface="Avenir"/>
              <a:sym typeface="Avenir"/>
            </a:endParaRPr>
          </a:p>
        </p:txBody>
      </p:sp>
      <p:sp>
        <p:nvSpPr>
          <p:cNvPr id="145" name="Google Shape;145;p18"/>
          <p:cNvSpPr txBox="1"/>
          <p:nvPr/>
        </p:nvSpPr>
        <p:spPr>
          <a:xfrm>
            <a:off x="4506528" y="1301862"/>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26B8EB"/>
                </a:solidFill>
                <a:latin typeface="Avenir"/>
                <a:ea typeface="Avenir"/>
                <a:cs typeface="Avenir"/>
                <a:sym typeface="Avenir"/>
              </a:rPr>
              <a:t>3.4%</a:t>
            </a:r>
            <a:endParaRPr sz="3600" b="1">
              <a:latin typeface="Avenir"/>
              <a:ea typeface="Avenir"/>
              <a:cs typeface="Avenir"/>
              <a:sym typeface="Avenir"/>
            </a:endParaRPr>
          </a:p>
        </p:txBody>
      </p:sp>
      <p:sp>
        <p:nvSpPr>
          <p:cNvPr id="146" name="Google Shape;146;p18"/>
          <p:cNvSpPr txBox="1"/>
          <p:nvPr/>
        </p:nvSpPr>
        <p:spPr>
          <a:xfrm>
            <a:off x="4323478" y="2056528"/>
            <a:ext cx="199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132646"/>
                </a:solidFill>
                <a:latin typeface="Avenir"/>
                <a:ea typeface="Avenir"/>
                <a:cs typeface="Avenir"/>
                <a:sym typeface="Avenir"/>
              </a:rPr>
              <a:t>$21M</a:t>
            </a:r>
            <a:endParaRPr sz="3600" b="1" dirty="0">
              <a:solidFill>
                <a:srgbClr val="132646"/>
              </a:solidFill>
              <a:latin typeface="Avenir"/>
              <a:ea typeface="Avenir"/>
              <a:cs typeface="Avenir"/>
              <a:sym typeface="Avenir"/>
            </a:endParaRPr>
          </a:p>
        </p:txBody>
      </p:sp>
      <p:sp>
        <p:nvSpPr>
          <p:cNvPr id="147" name="Google Shape;147;p18"/>
          <p:cNvSpPr txBox="1"/>
          <p:nvPr/>
        </p:nvSpPr>
        <p:spPr>
          <a:xfrm>
            <a:off x="7033015" y="1208031"/>
            <a:ext cx="167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132646"/>
                </a:solidFill>
                <a:latin typeface="Avenir"/>
                <a:ea typeface="Avenir"/>
                <a:cs typeface="Avenir"/>
                <a:sym typeface="Avenir"/>
              </a:rPr>
              <a:t>ENERGY CONSUMPTION</a:t>
            </a:r>
            <a:endParaRPr sz="900" b="1" dirty="0">
              <a:solidFill>
                <a:srgbClr val="132646"/>
              </a:solidFill>
              <a:latin typeface="Avenir"/>
              <a:ea typeface="Avenir"/>
              <a:cs typeface="Avenir"/>
              <a:sym typeface="Avenir"/>
            </a:endParaRPr>
          </a:p>
        </p:txBody>
      </p:sp>
      <p:sp>
        <p:nvSpPr>
          <p:cNvPr id="148" name="Google Shape;148;p18"/>
          <p:cNvSpPr txBox="1"/>
          <p:nvPr/>
        </p:nvSpPr>
        <p:spPr>
          <a:xfrm>
            <a:off x="6970551" y="3525187"/>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ENERGY CONSUMPTION</a:t>
            </a:r>
            <a:endParaRPr sz="900" b="1" dirty="0">
              <a:solidFill>
                <a:srgbClr val="132646"/>
              </a:solidFill>
              <a:latin typeface="Avenir"/>
              <a:ea typeface="Avenir"/>
              <a:cs typeface="Avenir"/>
              <a:sym typeface="Avenir"/>
            </a:endParaRPr>
          </a:p>
        </p:txBody>
      </p:sp>
      <p:sp>
        <p:nvSpPr>
          <p:cNvPr id="149" name="Google Shape;149;p18"/>
          <p:cNvSpPr txBox="1"/>
          <p:nvPr/>
        </p:nvSpPr>
        <p:spPr>
          <a:xfrm>
            <a:off x="4156875" y="3517775"/>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ENERGY CONSUMPTION</a:t>
            </a:r>
            <a:endParaRPr sz="900" b="1">
              <a:solidFill>
                <a:srgbClr val="132646"/>
              </a:solidFill>
              <a:latin typeface="Avenir"/>
              <a:ea typeface="Avenir"/>
              <a:cs typeface="Avenir"/>
              <a:sym typeface="Avenir"/>
            </a:endParaRPr>
          </a:p>
        </p:txBody>
      </p:sp>
      <p:sp>
        <p:nvSpPr>
          <p:cNvPr id="150" name="Google Shape;150;p18"/>
          <p:cNvSpPr txBox="1"/>
          <p:nvPr/>
        </p:nvSpPr>
        <p:spPr>
          <a:xfrm>
            <a:off x="1480552" y="3533005"/>
            <a:ext cx="167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dirty="0">
                <a:solidFill>
                  <a:srgbClr val="132646"/>
                </a:solidFill>
                <a:latin typeface="Avenir"/>
                <a:ea typeface="Avenir"/>
                <a:cs typeface="Avenir"/>
                <a:sym typeface="Avenir"/>
              </a:rPr>
              <a:t>ENERGY CONSUMPTION</a:t>
            </a:r>
            <a:endParaRPr sz="900" b="1" dirty="0">
              <a:solidFill>
                <a:srgbClr val="132646"/>
              </a:solidFill>
              <a:latin typeface="Avenir"/>
              <a:ea typeface="Avenir"/>
              <a:cs typeface="Avenir"/>
              <a:sym typeface="Avenir"/>
            </a:endParaRPr>
          </a:p>
        </p:txBody>
      </p:sp>
      <p:sp>
        <p:nvSpPr>
          <p:cNvPr id="151" name="Google Shape;151;p18"/>
          <p:cNvSpPr txBox="1"/>
          <p:nvPr/>
        </p:nvSpPr>
        <p:spPr>
          <a:xfrm>
            <a:off x="4138339" y="1874206"/>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FROM 2014 TO 2016</a:t>
            </a:r>
            <a:endParaRPr sz="900" b="1" dirty="0">
              <a:solidFill>
                <a:srgbClr val="132646"/>
              </a:solidFill>
              <a:latin typeface="Avenir"/>
              <a:ea typeface="Avenir"/>
              <a:cs typeface="Avenir"/>
              <a:sym typeface="Avenir"/>
            </a:endParaRPr>
          </a:p>
        </p:txBody>
      </p:sp>
      <p:sp>
        <p:nvSpPr>
          <p:cNvPr id="152" name="Google Shape;152;p18"/>
          <p:cNvSpPr txBox="1"/>
          <p:nvPr/>
        </p:nvSpPr>
        <p:spPr>
          <a:xfrm>
            <a:off x="6943700" y="1874206"/>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FROM 2017 TO 2018</a:t>
            </a:r>
            <a:endParaRPr sz="900" b="1">
              <a:solidFill>
                <a:srgbClr val="132646"/>
              </a:solidFill>
              <a:latin typeface="Avenir"/>
              <a:ea typeface="Avenir"/>
              <a:cs typeface="Avenir"/>
              <a:sym typeface="Avenir"/>
            </a:endParaRPr>
          </a:p>
        </p:txBody>
      </p:sp>
      <p:sp>
        <p:nvSpPr>
          <p:cNvPr id="153" name="Google Shape;153;p18"/>
          <p:cNvSpPr txBox="1"/>
          <p:nvPr/>
        </p:nvSpPr>
        <p:spPr>
          <a:xfrm>
            <a:off x="6943700" y="4172300"/>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FROM 2010 TO 2014</a:t>
            </a:r>
            <a:endParaRPr sz="900" b="1">
              <a:solidFill>
                <a:srgbClr val="132646"/>
              </a:solidFill>
              <a:latin typeface="Avenir"/>
              <a:ea typeface="Avenir"/>
              <a:cs typeface="Avenir"/>
              <a:sym typeface="Avenir"/>
            </a:endParaRPr>
          </a:p>
        </p:txBody>
      </p:sp>
      <p:sp>
        <p:nvSpPr>
          <p:cNvPr id="154" name="Google Shape;154;p18"/>
          <p:cNvSpPr txBox="1"/>
          <p:nvPr/>
        </p:nvSpPr>
        <p:spPr>
          <a:xfrm>
            <a:off x="4136050" y="4172300"/>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FROM 2014 TO 2015</a:t>
            </a:r>
            <a:endParaRPr sz="900" b="1">
              <a:solidFill>
                <a:srgbClr val="132646"/>
              </a:solidFill>
              <a:latin typeface="Avenir"/>
              <a:ea typeface="Avenir"/>
              <a:cs typeface="Avenir"/>
              <a:sym typeface="Avenir"/>
            </a:endParaRPr>
          </a:p>
        </p:txBody>
      </p:sp>
      <p:sp>
        <p:nvSpPr>
          <p:cNvPr id="155" name="Google Shape;155;p18"/>
          <p:cNvSpPr txBox="1"/>
          <p:nvPr/>
        </p:nvSpPr>
        <p:spPr>
          <a:xfrm>
            <a:off x="1328400" y="4172300"/>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a:solidFill>
                  <a:srgbClr val="132646"/>
                </a:solidFill>
                <a:latin typeface="Avenir"/>
                <a:ea typeface="Avenir"/>
                <a:cs typeface="Avenir"/>
                <a:sym typeface="Avenir"/>
              </a:rPr>
              <a:t>FROM 2010 TO 2015</a:t>
            </a:r>
            <a:endParaRPr sz="900" b="1">
              <a:solidFill>
                <a:srgbClr val="132646"/>
              </a:solidFill>
              <a:latin typeface="Avenir"/>
              <a:ea typeface="Avenir"/>
              <a:cs typeface="Avenir"/>
              <a:sym typeface="Avenir"/>
            </a:endParaRPr>
          </a:p>
        </p:txBody>
      </p:sp>
      <p:sp>
        <p:nvSpPr>
          <p:cNvPr id="156" name="Google Shape;156;p18"/>
          <p:cNvSpPr txBox="1"/>
          <p:nvPr/>
        </p:nvSpPr>
        <p:spPr>
          <a:xfrm>
            <a:off x="4076800" y="2574925"/>
            <a:ext cx="1791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BILL SAVINGS/YEAR</a:t>
            </a:r>
            <a:endParaRPr sz="900" b="1" dirty="0">
              <a:solidFill>
                <a:srgbClr val="132646"/>
              </a:solidFill>
              <a:latin typeface="Avenir"/>
              <a:ea typeface="Avenir"/>
              <a:cs typeface="Avenir"/>
              <a:sym typeface="Avenir"/>
            </a:endParaRPr>
          </a:p>
        </p:txBody>
      </p:sp>
      <p:sp>
        <p:nvSpPr>
          <p:cNvPr id="157" name="Google Shape;157;p18"/>
          <p:cNvSpPr txBox="1"/>
          <p:nvPr/>
        </p:nvSpPr>
        <p:spPr>
          <a:xfrm>
            <a:off x="6856624" y="2547100"/>
            <a:ext cx="1806527" cy="3231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BILL SAVINGS/YEAR</a:t>
            </a:r>
            <a:endParaRPr sz="900" b="1" dirty="0">
              <a:solidFill>
                <a:srgbClr val="132646"/>
              </a:solidFill>
              <a:latin typeface="Avenir"/>
              <a:ea typeface="Avenir"/>
              <a:cs typeface="Avenir"/>
              <a:sym typeface="Avenir"/>
            </a:endParaRPr>
          </a:p>
        </p:txBody>
      </p:sp>
      <p:sp>
        <p:nvSpPr>
          <p:cNvPr id="158" name="Google Shape;158;p18"/>
          <p:cNvSpPr txBox="1"/>
          <p:nvPr/>
        </p:nvSpPr>
        <p:spPr>
          <a:xfrm>
            <a:off x="7341609" y="1336725"/>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26B8EB"/>
                </a:solidFill>
                <a:latin typeface="Avenir"/>
                <a:ea typeface="Avenir"/>
                <a:cs typeface="Avenir"/>
                <a:sym typeface="Avenir"/>
              </a:rPr>
              <a:t>4.5%</a:t>
            </a:r>
            <a:endParaRPr sz="3600" b="1" dirty="0">
              <a:latin typeface="Avenir"/>
              <a:ea typeface="Avenir"/>
              <a:cs typeface="Avenir"/>
              <a:sym typeface="Avenir"/>
            </a:endParaRPr>
          </a:p>
        </p:txBody>
      </p:sp>
      <p:sp>
        <p:nvSpPr>
          <p:cNvPr id="159" name="Google Shape;159;p18"/>
          <p:cNvSpPr txBox="1"/>
          <p:nvPr/>
        </p:nvSpPr>
        <p:spPr>
          <a:xfrm>
            <a:off x="7329800" y="3674675"/>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26B8EB"/>
                </a:solidFill>
                <a:latin typeface="Avenir"/>
                <a:ea typeface="Avenir"/>
                <a:cs typeface="Avenir"/>
                <a:sym typeface="Avenir"/>
              </a:rPr>
              <a:t>7.9%</a:t>
            </a:r>
            <a:endParaRPr sz="3600" b="1">
              <a:latin typeface="Avenir"/>
              <a:ea typeface="Avenir"/>
              <a:cs typeface="Avenir"/>
              <a:sym typeface="Avenir"/>
            </a:endParaRPr>
          </a:p>
        </p:txBody>
      </p:sp>
      <p:sp>
        <p:nvSpPr>
          <p:cNvPr id="160" name="Google Shape;160;p18"/>
          <p:cNvSpPr txBox="1"/>
          <p:nvPr/>
        </p:nvSpPr>
        <p:spPr>
          <a:xfrm>
            <a:off x="4637213" y="3643375"/>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26B8EB"/>
                </a:solidFill>
                <a:latin typeface="Avenir"/>
                <a:ea typeface="Avenir"/>
                <a:cs typeface="Avenir"/>
                <a:sym typeface="Avenir"/>
              </a:rPr>
              <a:t>3%</a:t>
            </a:r>
            <a:endParaRPr sz="3600" b="1">
              <a:latin typeface="Avenir"/>
              <a:ea typeface="Avenir"/>
              <a:cs typeface="Avenir"/>
              <a:sym typeface="Avenir"/>
            </a:endParaRPr>
          </a:p>
        </p:txBody>
      </p:sp>
      <p:sp>
        <p:nvSpPr>
          <p:cNvPr id="161" name="Google Shape;161;p18"/>
          <p:cNvSpPr txBox="1"/>
          <p:nvPr/>
        </p:nvSpPr>
        <p:spPr>
          <a:xfrm>
            <a:off x="1718413" y="3643375"/>
            <a:ext cx="1319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26B8EB"/>
                </a:solidFill>
                <a:latin typeface="Avenir"/>
                <a:ea typeface="Avenir"/>
                <a:cs typeface="Avenir"/>
                <a:sym typeface="Avenir"/>
              </a:rPr>
              <a:t>10%</a:t>
            </a:r>
            <a:endParaRPr sz="3600" b="1">
              <a:latin typeface="Avenir"/>
              <a:ea typeface="Avenir"/>
              <a:cs typeface="Avenir"/>
              <a:sym typeface="Avenir"/>
            </a:endParaRPr>
          </a:p>
        </p:txBody>
      </p:sp>
      <p:sp>
        <p:nvSpPr>
          <p:cNvPr id="168" name="Google Shape;168;p18"/>
          <p:cNvSpPr txBox="1"/>
          <p:nvPr/>
        </p:nvSpPr>
        <p:spPr>
          <a:xfrm>
            <a:off x="6882717" y="2053250"/>
            <a:ext cx="199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rgbClr val="132646"/>
                </a:solidFill>
                <a:latin typeface="Avenir"/>
                <a:ea typeface="Avenir"/>
                <a:cs typeface="Avenir"/>
                <a:sym typeface="Avenir"/>
              </a:rPr>
              <a:t>$13.5M</a:t>
            </a:r>
            <a:endParaRPr sz="3600" b="1" dirty="0">
              <a:solidFill>
                <a:srgbClr val="132646"/>
              </a:solidFill>
              <a:latin typeface="Avenir"/>
              <a:ea typeface="Avenir"/>
              <a:cs typeface="Avenir"/>
              <a:sym typeface="Avenir"/>
            </a:endParaRPr>
          </a:p>
        </p:txBody>
      </p:sp>
      <p:pic>
        <p:nvPicPr>
          <p:cNvPr id="6" name="Picture 5">
            <a:extLst>
              <a:ext uri="{FF2B5EF4-FFF2-40B4-BE49-F238E27FC236}">
                <a16:creationId xmlns:a16="http://schemas.microsoft.com/office/drawing/2014/main" id="{CC63849E-67DC-47C5-92BE-05AF6E1505D9}"/>
              </a:ext>
            </a:extLst>
          </p:cNvPr>
          <p:cNvPicPr>
            <a:picLocks noChangeAspect="1"/>
          </p:cNvPicPr>
          <p:nvPr/>
        </p:nvPicPr>
        <p:blipFill>
          <a:blip r:embed="rId4"/>
          <a:stretch>
            <a:fillRect/>
          </a:stretch>
        </p:blipFill>
        <p:spPr>
          <a:xfrm>
            <a:off x="1396459" y="1512366"/>
            <a:ext cx="329837" cy="415350"/>
          </a:xfrm>
          <a:prstGeom prst="rect">
            <a:avLst/>
          </a:prstGeom>
        </p:spPr>
      </p:pic>
      <p:pic>
        <p:nvPicPr>
          <p:cNvPr id="48" name="Picture 47">
            <a:extLst>
              <a:ext uri="{FF2B5EF4-FFF2-40B4-BE49-F238E27FC236}">
                <a16:creationId xmlns:a16="http://schemas.microsoft.com/office/drawing/2014/main" id="{FB07F2E1-475E-405B-9508-B96329FC160B}"/>
              </a:ext>
            </a:extLst>
          </p:cNvPr>
          <p:cNvPicPr>
            <a:picLocks noChangeAspect="1"/>
          </p:cNvPicPr>
          <p:nvPr/>
        </p:nvPicPr>
        <p:blipFill>
          <a:blip r:embed="rId4"/>
          <a:stretch>
            <a:fillRect/>
          </a:stretch>
        </p:blipFill>
        <p:spPr>
          <a:xfrm>
            <a:off x="4227477" y="1499733"/>
            <a:ext cx="329837" cy="415350"/>
          </a:xfrm>
          <a:prstGeom prst="rect">
            <a:avLst/>
          </a:prstGeom>
        </p:spPr>
      </p:pic>
      <p:pic>
        <p:nvPicPr>
          <p:cNvPr id="49" name="Picture 48">
            <a:extLst>
              <a:ext uri="{FF2B5EF4-FFF2-40B4-BE49-F238E27FC236}">
                <a16:creationId xmlns:a16="http://schemas.microsoft.com/office/drawing/2014/main" id="{748BBA8F-C197-499E-8592-4DD69BD9CC69}"/>
              </a:ext>
            </a:extLst>
          </p:cNvPr>
          <p:cNvPicPr>
            <a:picLocks noChangeAspect="1"/>
          </p:cNvPicPr>
          <p:nvPr/>
        </p:nvPicPr>
        <p:blipFill>
          <a:blip r:embed="rId4"/>
          <a:stretch>
            <a:fillRect/>
          </a:stretch>
        </p:blipFill>
        <p:spPr>
          <a:xfrm>
            <a:off x="7080434" y="1521809"/>
            <a:ext cx="329837" cy="415350"/>
          </a:xfrm>
          <a:prstGeom prst="rect">
            <a:avLst/>
          </a:prstGeom>
        </p:spPr>
      </p:pic>
      <p:pic>
        <p:nvPicPr>
          <p:cNvPr id="50" name="Picture 49">
            <a:extLst>
              <a:ext uri="{FF2B5EF4-FFF2-40B4-BE49-F238E27FC236}">
                <a16:creationId xmlns:a16="http://schemas.microsoft.com/office/drawing/2014/main" id="{9466C512-8B06-48C0-941A-FB7FDEF78BD8}"/>
              </a:ext>
            </a:extLst>
          </p:cNvPr>
          <p:cNvPicPr>
            <a:picLocks noChangeAspect="1"/>
          </p:cNvPicPr>
          <p:nvPr/>
        </p:nvPicPr>
        <p:blipFill>
          <a:blip r:embed="rId4"/>
          <a:stretch>
            <a:fillRect/>
          </a:stretch>
        </p:blipFill>
        <p:spPr>
          <a:xfrm>
            <a:off x="1459270" y="3826602"/>
            <a:ext cx="329837" cy="415350"/>
          </a:xfrm>
          <a:prstGeom prst="rect">
            <a:avLst/>
          </a:prstGeom>
        </p:spPr>
      </p:pic>
      <p:pic>
        <p:nvPicPr>
          <p:cNvPr id="51" name="Picture 50">
            <a:extLst>
              <a:ext uri="{FF2B5EF4-FFF2-40B4-BE49-F238E27FC236}">
                <a16:creationId xmlns:a16="http://schemas.microsoft.com/office/drawing/2014/main" id="{5159A87B-9FC1-47B8-B930-7938AF482AF8}"/>
              </a:ext>
            </a:extLst>
          </p:cNvPr>
          <p:cNvPicPr>
            <a:picLocks noChangeAspect="1"/>
          </p:cNvPicPr>
          <p:nvPr/>
        </p:nvPicPr>
        <p:blipFill>
          <a:blip r:embed="rId4"/>
          <a:stretch>
            <a:fillRect/>
          </a:stretch>
        </p:blipFill>
        <p:spPr>
          <a:xfrm>
            <a:off x="4363428" y="3826602"/>
            <a:ext cx="329837" cy="415350"/>
          </a:xfrm>
          <a:prstGeom prst="rect">
            <a:avLst/>
          </a:prstGeom>
        </p:spPr>
      </p:pic>
      <p:pic>
        <p:nvPicPr>
          <p:cNvPr id="52" name="Picture 51">
            <a:extLst>
              <a:ext uri="{FF2B5EF4-FFF2-40B4-BE49-F238E27FC236}">
                <a16:creationId xmlns:a16="http://schemas.microsoft.com/office/drawing/2014/main" id="{A725DB04-334F-4EC1-9050-A366CA4C2967}"/>
              </a:ext>
            </a:extLst>
          </p:cNvPr>
          <p:cNvPicPr>
            <a:picLocks noChangeAspect="1"/>
          </p:cNvPicPr>
          <p:nvPr/>
        </p:nvPicPr>
        <p:blipFill>
          <a:blip r:embed="rId4"/>
          <a:stretch>
            <a:fillRect/>
          </a:stretch>
        </p:blipFill>
        <p:spPr>
          <a:xfrm>
            <a:off x="7095750" y="3860502"/>
            <a:ext cx="329837" cy="415350"/>
          </a:xfrm>
          <a:prstGeom prst="rect">
            <a:avLst/>
          </a:prstGeom>
        </p:spPr>
      </p:pic>
      <p:sp>
        <p:nvSpPr>
          <p:cNvPr id="137" name="Google Shape;137;p18"/>
          <p:cNvSpPr txBox="1"/>
          <p:nvPr/>
        </p:nvSpPr>
        <p:spPr>
          <a:xfrm>
            <a:off x="1301889" y="1878813"/>
            <a:ext cx="1672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b="1" dirty="0">
                <a:solidFill>
                  <a:srgbClr val="132646"/>
                </a:solidFill>
                <a:latin typeface="Avenir"/>
                <a:ea typeface="Avenir"/>
                <a:cs typeface="Avenir"/>
                <a:sym typeface="Avenir"/>
              </a:rPr>
              <a:t>FROM 2014 TO 2018</a:t>
            </a:r>
            <a:endParaRPr sz="900" b="1" dirty="0">
              <a:solidFill>
                <a:srgbClr val="132646"/>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383</Words>
  <Application>Microsoft Office PowerPoint</Application>
  <PresentationFormat>On-screen Show (16:9)</PresentationFormat>
  <Paragraphs>80</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Avenir</vt:lpstr>
      <vt:lpstr>Arial</vt:lpstr>
      <vt:lpstr>Avenir Next LT Pro Light</vt:lpstr>
      <vt:lpstr>Avenir Next LT Pro</vt:lpstr>
      <vt:lpstr>Open Sans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Keicher, Caroline</dc:creator>
  <cp:lastModifiedBy>Keicher, Caroline</cp:lastModifiedBy>
  <cp:revision>3</cp:revision>
  <dcterms:modified xsi:type="dcterms:W3CDTF">2022-06-15T17:45:34Z</dcterms:modified>
</cp:coreProperties>
</file>